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1F0DC1-C763-2C4F-91DA-1D49322FEA1B}" v="173" dt="2024-06-12T08:40:37.9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6"/>
    <p:restoredTop sz="94658"/>
  </p:normalViewPr>
  <p:slideViewPr>
    <p:cSldViewPr snapToGrid="0">
      <p:cViewPr varScale="1">
        <p:scale>
          <a:sx n="116" d="100"/>
          <a:sy n="116" d="100"/>
        </p:scale>
        <p:origin x="416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ho Zhang" userId="0cab5648-5e55-46ba-bf94-5149625a141e" providerId="ADAL" clId="{6B1F0DC1-C763-2C4F-91DA-1D49322FEA1B}"/>
    <pc:docChg chg="undo redo custSel addSld modSld sldOrd">
      <pc:chgData name="Jeho Zhang" userId="0cab5648-5e55-46ba-bf94-5149625a141e" providerId="ADAL" clId="{6B1F0DC1-C763-2C4F-91DA-1D49322FEA1B}" dt="2024-06-12T09:14:33.655" v="1807" actId="14100"/>
      <pc:docMkLst>
        <pc:docMk/>
      </pc:docMkLst>
      <pc:sldChg chg="modSp mod">
        <pc:chgData name="Jeho Zhang" userId="0cab5648-5e55-46ba-bf94-5149625a141e" providerId="ADAL" clId="{6B1F0DC1-C763-2C4F-91DA-1D49322FEA1B}" dt="2024-06-06T02:05:46.167" v="6" actId="1076"/>
        <pc:sldMkLst>
          <pc:docMk/>
          <pc:sldMk cId="2013794461" sldId="265"/>
        </pc:sldMkLst>
        <pc:picChg chg="mod">
          <ac:chgData name="Jeho Zhang" userId="0cab5648-5e55-46ba-bf94-5149625a141e" providerId="ADAL" clId="{6B1F0DC1-C763-2C4F-91DA-1D49322FEA1B}" dt="2024-06-06T02:05:46.167" v="6" actId="1076"/>
          <ac:picMkLst>
            <pc:docMk/>
            <pc:sldMk cId="2013794461" sldId="265"/>
            <ac:picMk id="4" creationId="{092FE8BE-F077-8D7C-967A-E4F9B7BB057C}"/>
          </ac:picMkLst>
        </pc:picChg>
      </pc:sldChg>
      <pc:sldChg chg="addSp delSp modSp new mod">
        <pc:chgData name="Jeho Zhang" userId="0cab5648-5e55-46ba-bf94-5149625a141e" providerId="ADAL" clId="{6B1F0DC1-C763-2C4F-91DA-1D49322FEA1B}" dt="2024-05-31T09:16:01.784" v="5" actId="14100"/>
        <pc:sldMkLst>
          <pc:docMk/>
          <pc:sldMk cId="3313666977" sldId="266"/>
        </pc:sldMkLst>
        <pc:spChg chg="del">
          <ac:chgData name="Jeho Zhang" userId="0cab5648-5e55-46ba-bf94-5149625a141e" providerId="ADAL" clId="{6B1F0DC1-C763-2C4F-91DA-1D49322FEA1B}" dt="2024-05-31T09:15:57.190" v="4" actId="478"/>
          <ac:spMkLst>
            <pc:docMk/>
            <pc:sldMk cId="3313666977" sldId="266"/>
            <ac:spMk id="2" creationId="{51407451-5C7A-B353-612A-34F4D205DC11}"/>
          </ac:spMkLst>
        </pc:spChg>
        <pc:spChg chg="del">
          <ac:chgData name="Jeho Zhang" userId="0cab5648-5e55-46ba-bf94-5149625a141e" providerId="ADAL" clId="{6B1F0DC1-C763-2C4F-91DA-1D49322FEA1B}" dt="2024-05-31T09:15:54.205" v="3" actId="478"/>
          <ac:spMkLst>
            <pc:docMk/>
            <pc:sldMk cId="3313666977" sldId="266"/>
            <ac:spMk id="3" creationId="{930E6457-1593-27E2-044F-C3A421FCE62A}"/>
          </ac:spMkLst>
        </pc:spChg>
        <pc:picChg chg="add mod">
          <ac:chgData name="Jeho Zhang" userId="0cab5648-5e55-46ba-bf94-5149625a141e" providerId="ADAL" clId="{6B1F0DC1-C763-2C4F-91DA-1D49322FEA1B}" dt="2024-05-31T09:16:01.784" v="5" actId="14100"/>
          <ac:picMkLst>
            <pc:docMk/>
            <pc:sldMk cId="3313666977" sldId="266"/>
            <ac:picMk id="4" creationId="{B02ECCCB-0507-8DE8-561F-31602A26652A}"/>
          </ac:picMkLst>
        </pc:picChg>
      </pc:sldChg>
      <pc:sldChg chg="addSp delSp modSp add mod">
        <pc:chgData name="Jeho Zhang" userId="0cab5648-5e55-46ba-bf94-5149625a141e" providerId="ADAL" clId="{6B1F0DC1-C763-2C4F-91DA-1D49322FEA1B}" dt="2024-06-12T07:04:13.886" v="179" actId="207"/>
        <pc:sldMkLst>
          <pc:docMk/>
          <pc:sldMk cId="957459079" sldId="267"/>
        </pc:sldMkLst>
        <pc:spChg chg="mod">
          <ac:chgData name="Jeho Zhang" userId="0cab5648-5e55-46ba-bf94-5149625a141e" providerId="ADAL" clId="{6B1F0DC1-C763-2C4F-91DA-1D49322FEA1B}" dt="2024-06-12T07:02:40.901" v="168" actId="1035"/>
          <ac:spMkLst>
            <pc:docMk/>
            <pc:sldMk cId="957459079" sldId="267"/>
            <ac:spMk id="2" creationId="{3F03EF54-A01A-C8F7-0CCC-D873F67712F3}"/>
          </ac:spMkLst>
        </pc:spChg>
        <pc:spChg chg="mod">
          <ac:chgData name="Jeho Zhang" userId="0cab5648-5e55-46ba-bf94-5149625a141e" providerId="ADAL" clId="{6B1F0DC1-C763-2C4F-91DA-1D49322FEA1B}" dt="2024-06-12T07:02:46.272" v="169" actId="1076"/>
          <ac:spMkLst>
            <pc:docMk/>
            <pc:sldMk cId="957459079" sldId="267"/>
            <ac:spMk id="4" creationId="{FF76F441-719C-F0D2-CAEF-24D339D09758}"/>
          </ac:spMkLst>
        </pc:spChg>
        <pc:spChg chg="add mod">
          <ac:chgData name="Jeho Zhang" userId="0cab5648-5e55-46ba-bf94-5149625a141e" providerId="ADAL" clId="{6B1F0DC1-C763-2C4F-91DA-1D49322FEA1B}" dt="2024-06-12T07:02:40.901" v="168" actId="1035"/>
          <ac:spMkLst>
            <pc:docMk/>
            <pc:sldMk cId="957459079" sldId="267"/>
            <ac:spMk id="7" creationId="{F72635B8-447D-B9D6-A256-02EC66E00AD3}"/>
          </ac:spMkLst>
        </pc:s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47" creationId="{8C8C6D89-71D3-12A1-6487-87C0A1DA9E8B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48" creationId="{8F4091B7-1F0E-BC66-5A32-5FED5EABCF12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51" creationId="{3D0E3519-2956-A95B-0D32-2F9792E78378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55" creationId="{8230425E-D623-58E3-1495-D8E4AD26E479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56" creationId="{56F107B6-4ADE-3C3C-4FA2-5E8DACFDF3A8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59" creationId="{E5977D43-D13D-9DD5-5A87-A64BC1AFB421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68" creationId="{1E88BED5-4AC3-9257-F91F-4DAE4453C6EB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71" creationId="{7FDC8B41-1F27-14B7-D928-D5045933F63F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74" creationId="{38271E7D-5DF8-460F-27F1-957B4867F3E2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77" creationId="{0028A5D5-89E4-583E-1341-1A13632213CD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80" creationId="{A6892EF3-0AE0-4407-3CCD-B2A956BEA974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83" creationId="{BF7E1CD0-2A10-8BCE-0D67-06241572876D}"/>
          </ac:grpSpMkLst>
        </pc:grpChg>
        <pc:graphicFrameChg chg="add del mod modGraphic">
          <ac:chgData name="Jeho Zhang" userId="0cab5648-5e55-46ba-bf94-5149625a141e" providerId="ADAL" clId="{6B1F0DC1-C763-2C4F-91DA-1D49322FEA1B}" dt="2024-06-12T07:02:40.901" v="168" actId="1035"/>
          <ac:graphicFrameMkLst>
            <pc:docMk/>
            <pc:sldMk cId="957459079" sldId="267"/>
            <ac:graphicFrameMk id="3" creationId="{BFD9AF02-C5F7-2DDB-933C-636BBD475560}"/>
          </ac:graphicFrameMkLst>
        </pc:graphicFrameChg>
        <pc:graphicFrameChg chg="mod modGraphic">
          <ac:chgData name="Jeho Zhang" userId="0cab5648-5e55-46ba-bf94-5149625a141e" providerId="ADAL" clId="{6B1F0DC1-C763-2C4F-91DA-1D49322FEA1B}" dt="2024-06-12T07:02:40.901" v="168" actId="1035"/>
          <ac:graphicFrameMkLst>
            <pc:docMk/>
            <pc:sldMk cId="957459079" sldId="267"/>
            <ac:graphicFrameMk id="5" creationId="{BFCC034B-2E8E-6E4B-0739-E35B95293EE2}"/>
          </ac:graphicFrameMkLst>
        </pc:graphicFrameChg>
        <pc:graphicFrameChg chg="mod modGraphic">
          <ac:chgData name="Jeho Zhang" userId="0cab5648-5e55-46ba-bf94-5149625a141e" providerId="ADAL" clId="{6B1F0DC1-C763-2C4F-91DA-1D49322FEA1B}" dt="2024-06-12T07:04:13.886" v="179" actId="207"/>
          <ac:graphicFrameMkLst>
            <pc:docMk/>
            <pc:sldMk cId="957459079" sldId="267"/>
            <ac:graphicFrameMk id="6" creationId="{95EF781D-06C9-33A0-1E19-EACCAC3E56DC}"/>
          </ac:graphicFrameMkLst>
        </pc:graphicFrameChg>
        <pc:graphicFrameChg chg="mod">
          <ac:chgData name="Jeho Zhang" userId="0cab5648-5e55-46ba-bf94-5149625a141e" providerId="ADAL" clId="{6B1F0DC1-C763-2C4F-91DA-1D49322FEA1B}" dt="2024-06-12T07:02:40.901" v="168" actId="1035"/>
          <ac:graphicFrameMkLst>
            <pc:docMk/>
            <pc:sldMk cId="957459079" sldId="267"/>
            <ac:graphicFrameMk id="88" creationId="{18D35AAB-6268-5B88-B70C-42A2561994BA}"/>
          </ac:graphicFrameMkLst>
        </pc:graphicFrameChg>
        <pc:cxnChg chg="mod">
          <ac:chgData name="Jeho Zhang" userId="0cab5648-5e55-46ba-bf94-5149625a141e" providerId="ADAL" clId="{6B1F0DC1-C763-2C4F-91DA-1D49322FEA1B}" dt="2024-06-12T07:02:40.901" v="168" actId="1035"/>
          <ac:cxnSpMkLst>
            <pc:docMk/>
            <pc:sldMk cId="957459079" sldId="267"/>
            <ac:cxnSpMk id="63" creationId="{DD45BB64-47E1-97A2-B270-4D479A70F420}"/>
          </ac:cxnSpMkLst>
        </pc:cxnChg>
        <pc:cxnChg chg="mod">
          <ac:chgData name="Jeho Zhang" userId="0cab5648-5e55-46ba-bf94-5149625a141e" providerId="ADAL" clId="{6B1F0DC1-C763-2C4F-91DA-1D49322FEA1B}" dt="2024-06-12T07:02:40.901" v="168" actId="1035"/>
          <ac:cxnSpMkLst>
            <pc:docMk/>
            <pc:sldMk cId="957459079" sldId="267"/>
            <ac:cxnSpMk id="86" creationId="{083A8BDB-5267-E21B-F66C-F2CFCBDE33AF}"/>
          </ac:cxnSpMkLst>
        </pc:cxnChg>
      </pc:sldChg>
      <pc:sldChg chg="addSp delSp modSp add mod ord">
        <pc:chgData name="Jeho Zhang" userId="0cab5648-5e55-46ba-bf94-5149625a141e" providerId="ADAL" clId="{6B1F0DC1-C763-2C4F-91DA-1D49322FEA1B}" dt="2024-06-12T07:44:45.029" v="1131" actId="1036"/>
        <pc:sldMkLst>
          <pc:docMk/>
          <pc:sldMk cId="3817352934" sldId="268"/>
        </pc:sldMkLst>
        <pc:spChg chg="del">
          <ac:chgData name="Jeho Zhang" userId="0cab5648-5e55-46ba-bf94-5149625a141e" providerId="ADAL" clId="{6B1F0DC1-C763-2C4F-91DA-1D49322FEA1B}" dt="2024-06-12T07:07:21.881" v="235" actId="478"/>
          <ac:spMkLst>
            <pc:docMk/>
            <pc:sldMk cId="3817352934" sldId="268"/>
            <ac:spMk id="2" creationId="{3F03EF54-A01A-C8F7-0CCC-D873F67712F3}"/>
          </ac:spMkLst>
        </pc:spChg>
        <pc:spChg chg="mod">
          <ac:chgData name="Jeho Zhang" userId="0cab5648-5e55-46ba-bf94-5149625a141e" providerId="ADAL" clId="{6B1F0DC1-C763-2C4F-91DA-1D49322FEA1B}" dt="2024-06-12T07:06:29.453" v="182" actId="403"/>
          <ac:spMkLst>
            <pc:docMk/>
            <pc:sldMk cId="3817352934" sldId="268"/>
            <ac:spMk id="4" creationId="{FF76F441-719C-F0D2-CAEF-24D339D09758}"/>
          </ac:spMkLst>
        </pc:spChg>
        <pc:spChg chg="del">
          <ac:chgData name="Jeho Zhang" userId="0cab5648-5e55-46ba-bf94-5149625a141e" providerId="ADAL" clId="{6B1F0DC1-C763-2C4F-91DA-1D49322FEA1B}" dt="2024-06-12T07:07:21.881" v="235" actId="478"/>
          <ac:spMkLst>
            <pc:docMk/>
            <pc:sldMk cId="3817352934" sldId="268"/>
            <ac:spMk id="7" creationId="{F72635B8-447D-B9D6-A256-02EC66E00AD3}"/>
          </ac:spMkLst>
        </pc:spChg>
        <pc:spChg chg="add mod">
          <ac:chgData name="Jeho Zhang" userId="0cab5648-5e55-46ba-bf94-5149625a141e" providerId="ADAL" clId="{6B1F0DC1-C763-2C4F-91DA-1D49322FEA1B}" dt="2024-06-12T07:07:08.983" v="234" actId="113"/>
          <ac:spMkLst>
            <pc:docMk/>
            <pc:sldMk cId="3817352934" sldId="268"/>
            <ac:spMk id="8" creationId="{7E0F871C-9768-E221-BCEA-6EF31EAEE6DF}"/>
          </ac:spMkLst>
        </pc:spChg>
        <pc:spChg chg="add mod">
          <ac:chgData name="Jeho Zhang" userId="0cab5648-5e55-46ba-bf94-5149625a141e" providerId="ADAL" clId="{6B1F0DC1-C763-2C4F-91DA-1D49322FEA1B}" dt="2024-06-12T07:10:17.815" v="254" actId="17032"/>
          <ac:spMkLst>
            <pc:docMk/>
            <pc:sldMk cId="3817352934" sldId="268"/>
            <ac:spMk id="9" creationId="{84BD7F5F-0090-71D3-2AC5-D271CD4D2947}"/>
          </ac:spMkLst>
        </pc:spChg>
        <pc:spChg chg="add mod">
          <ac:chgData name="Jeho Zhang" userId="0cab5648-5e55-46ba-bf94-5149625a141e" providerId="ADAL" clId="{6B1F0DC1-C763-2C4F-91DA-1D49322FEA1B}" dt="2024-06-12T07:12:23.319" v="300" actId="1076"/>
          <ac:spMkLst>
            <pc:docMk/>
            <pc:sldMk cId="3817352934" sldId="268"/>
            <ac:spMk id="12" creationId="{ABD739F9-ADFB-E6E5-3189-81DC339B8D42}"/>
          </ac:spMkLst>
        </pc:spChg>
        <pc:spChg chg="add mod">
          <ac:chgData name="Jeho Zhang" userId="0cab5648-5e55-46ba-bf94-5149625a141e" providerId="ADAL" clId="{6B1F0DC1-C763-2C4F-91DA-1D49322FEA1B}" dt="2024-06-12T07:16:23.090" v="364" actId="1076"/>
          <ac:spMkLst>
            <pc:docMk/>
            <pc:sldMk cId="3817352934" sldId="268"/>
            <ac:spMk id="13" creationId="{C7B4D013-6016-098F-25A5-E55E0EA7DB05}"/>
          </ac:spMkLst>
        </pc:spChg>
        <pc:spChg chg="add mod">
          <ac:chgData name="Jeho Zhang" userId="0cab5648-5e55-46ba-bf94-5149625a141e" providerId="ADAL" clId="{6B1F0DC1-C763-2C4F-91DA-1D49322FEA1B}" dt="2024-06-12T07:15:43.879" v="357" actId="14100"/>
          <ac:spMkLst>
            <pc:docMk/>
            <pc:sldMk cId="3817352934" sldId="268"/>
            <ac:spMk id="14" creationId="{C062B6E2-F0BD-F9B0-8A42-55536DC82A4D}"/>
          </ac:spMkLst>
        </pc:spChg>
        <pc:spChg chg="add del mod">
          <ac:chgData name="Jeho Zhang" userId="0cab5648-5e55-46ba-bf94-5149625a141e" providerId="ADAL" clId="{6B1F0DC1-C763-2C4F-91DA-1D49322FEA1B}" dt="2024-06-12T07:15:56.180" v="359" actId="478"/>
          <ac:spMkLst>
            <pc:docMk/>
            <pc:sldMk cId="3817352934" sldId="268"/>
            <ac:spMk id="19" creationId="{6DC691B0-EC54-12C3-F34E-2DDA160E1103}"/>
          </ac:spMkLst>
        </pc:spChg>
        <pc:spChg chg="add mod">
          <ac:chgData name="Jeho Zhang" userId="0cab5648-5e55-46ba-bf94-5149625a141e" providerId="ADAL" clId="{6B1F0DC1-C763-2C4F-91DA-1D49322FEA1B}" dt="2024-06-12T07:16:47.979" v="391" actId="20577"/>
          <ac:spMkLst>
            <pc:docMk/>
            <pc:sldMk cId="3817352934" sldId="268"/>
            <ac:spMk id="20" creationId="{EEEEC86D-43D1-695D-A9CE-987D180E5B84}"/>
          </ac:spMkLst>
        </pc:spChg>
        <pc:spChg chg="mod">
          <ac:chgData name="Jeho Zhang" userId="0cab5648-5e55-46ba-bf94-5149625a141e" providerId="ADAL" clId="{6B1F0DC1-C763-2C4F-91DA-1D49322FEA1B}" dt="2024-06-12T07:16:54.961" v="392"/>
          <ac:spMkLst>
            <pc:docMk/>
            <pc:sldMk cId="3817352934" sldId="268"/>
            <ac:spMk id="22" creationId="{3FC7FB86-E198-3B1D-D9AF-5A5F29A86A27}"/>
          </ac:spMkLst>
        </pc:spChg>
        <pc:spChg chg="add mod">
          <ac:chgData name="Jeho Zhang" userId="0cab5648-5e55-46ba-bf94-5149625a141e" providerId="ADAL" clId="{6B1F0DC1-C763-2C4F-91DA-1D49322FEA1B}" dt="2024-06-12T07:17:30.140" v="404" actId="20577"/>
          <ac:spMkLst>
            <pc:docMk/>
            <pc:sldMk cId="3817352934" sldId="268"/>
            <ac:spMk id="24" creationId="{5F4F20E7-DB38-9623-8AD4-C0996272B82B}"/>
          </ac:spMkLst>
        </pc:spChg>
        <pc:spChg chg="add mod">
          <ac:chgData name="Jeho Zhang" userId="0cab5648-5e55-46ba-bf94-5149625a141e" providerId="ADAL" clId="{6B1F0DC1-C763-2C4F-91DA-1D49322FEA1B}" dt="2024-06-12T07:19:18.563" v="441" actId="13822"/>
          <ac:spMkLst>
            <pc:docMk/>
            <pc:sldMk cId="3817352934" sldId="268"/>
            <ac:spMk id="26" creationId="{CE60E87C-245A-5262-3BED-0746AE490519}"/>
          </ac:spMkLst>
        </pc:spChg>
        <pc:spChg chg="add mod">
          <ac:chgData name="Jeho Zhang" userId="0cab5648-5e55-46ba-bf94-5149625a141e" providerId="ADAL" clId="{6B1F0DC1-C763-2C4F-91DA-1D49322FEA1B}" dt="2024-06-12T07:18:44.284" v="436" actId="1076"/>
          <ac:spMkLst>
            <pc:docMk/>
            <pc:sldMk cId="3817352934" sldId="268"/>
            <ac:spMk id="27" creationId="{89073C68-8B1A-F5E3-808E-7D46355966FD}"/>
          </ac:spMkLst>
        </pc:spChg>
        <pc:spChg chg="add mod">
          <ac:chgData name="Jeho Zhang" userId="0cab5648-5e55-46ba-bf94-5149625a141e" providerId="ADAL" clId="{6B1F0DC1-C763-2C4F-91DA-1D49322FEA1B}" dt="2024-06-12T07:20:55.383" v="486" actId="13822"/>
          <ac:spMkLst>
            <pc:docMk/>
            <pc:sldMk cId="3817352934" sldId="268"/>
            <ac:spMk id="28" creationId="{E4CBB4D9-C5B4-1E93-0C5B-8B9CFF5D3A7F}"/>
          </ac:spMkLst>
        </pc:spChg>
        <pc:spChg chg="add mod">
          <ac:chgData name="Jeho Zhang" userId="0cab5648-5e55-46ba-bf94-5149625a141e" providerId="ADAL" clId="{6B1F0DC1-C763-2C4F-91DA-1D49322FEA1B}" dt="2024-06-12T07:20:37.637" v="483" actId="1076"/>
          <ac:spMkLst>
            <pc:docMk/>
            <pc:sldMk cId="3817352934" sldId="268"/>
            <ac:spMk id="29" creationId="{BAE8E2F5-032C-36A0-173F-06AB46900DF3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0" creationId="{D295DD82-B180-0EB5-3FED-3ACFBA91E025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1" creationId="{E92AE7AA-B632-0638-A81B-95D7B92FC50A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2" creationId="{36A3ACE0-D2CE-432A-6D43-F4166436F1C5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3" creationId="{272D0607-190B-69EE-9531-2DB4FBCBF7AF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4" creationId="{C5FBF825-8310-2351-AD14-FCB598A8E903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5" creationId="{5833E42B-B491-7A0D-99E0-8210BBCABD9D}"/>
          </ac:spMkLst>
        </pc:spChg>
        <pc:spChg chg="add mod">
          <ac:chgData name="Jeho Zhang" userId="0cab5648-5e55-46ba-bf94-5149625a141e" providerId="ADAL" clId="{6B1F0DC1-C763-2C4F-91DA-1D49322FEA1B}" dt="2024-06-12T07:43:45.887" v="1088" actId="1035"/>
          <ac:spMkLst>
            <pc:docMk/>
            <pc:sldMk cId="3817352934" sldId="268"/>
            <ac:spMk id="37" creationId="{3A61E481-0E91-6FA2-2B25-DE3C2663B00D}"/>
          </ac:spMkLst>
        </pc:spChg>
        <pc:spChg chg="add mod">
          <ac:chgData name="Jeho Zhang" userId="0cab5648-5e55-46ba-bf94-5149625a141e" providerId="ADAL" clId="{6B1F0DC1-C763-2C4F-91DA-1D49322FEA1B}" dt="2024-06-12T07:43:45.887" v="1088" actId="1035"/>
          <ac:spMkLst>
            <pc:docMk/>
            <pc:sldMk cId="3817352934" sldId="268"/>
            <ac:spMk id="38" creationId="{8717C39B-5DBB-A6DC-32B3-331F8FB079D5}"/>
          </ac:spMkLst>
        </pc:spChg>
        <pc:spChg chg="add mod">
          <ac:chgData name="Jeho Zhang" userId="0cab5648-5e55-46ba-bf94-5149625a141e" providerId="ADAL" clId="{6B1F0DC1-C763-2C4F-91DA-1D49322FEA1B}" dt="2024-06-12T07:43:45.887" v="1088" actId="1035"/>
          <ac:spMkLst>
            <pc:docMk/>
            <pc:sldMk cId="3817352934" sldId="268"/>
            <ac:spMk id="39" creationId="{0825BA26-3F36-7D98-3A4B-26959769E14F}"/>
          </ac:spMkLst>
        </pc:spChg>
        <pc:spChg chg="add mod">
          <ac:chgData name="Jeho Zhang" userId="0cab5648-5e55-46ba-bf94-5149625a141e" providerId="ADAL" clId="{6B1F0DC1-C763-2C4F-91DA-1D49322FEA1B}" dt="2024-06-12T07:43:45.887" v="1088" actId="1035"/>
          <ac:spMkLst>
            <pc:docMk/>
            <pc:sldMk cId="3817352934" sldId="268"/>
            <ac:spMk id="40" creationId="{4014F457-36EC-8215-975D-E8DF1B001761}"/>
          </ac:spMkLst>
        </pc:spChg>
        <pc:spChg chg="add del mod">
          <ac:chgData name="Jeho Zhang" userId="0cab5648-5e55-46ba-bf94-5149625a141e" providerId="ADAL" clId="{6B1F0DC1-C763-2C4F-91DA-1D49322FEA1B}" dt="2024-06-12T07:29:51.371" v="645" actId="478"/>
          <ac:spMkLst>
            <pc:docMk/>
            <pc:sldMk cId="3817352934" sldId="268"/>
            <ac:spMk id="41" creationId="{0CB25C03-CF4E-2A5F-784D-BAB086A3C220}"/>
          </ac:spMkLst>
        </pc:spChg>
        <pc:spChg chg="add del mod">
          <ac:chgData name="Jeho Zhang" userId="0cab5648-5e55-46ba-bf94-5149625a141e" providerId="ADAL" clId="{6B1F0DC1-C763-2C4F-91DA-1D49322FEA1B}" dt="2024-06-12T07:29:53.797" v="646" actId="478"/>
          <ac:spMkLst>
            <pc:docMk/>
            <pc:sldMk cId="3817352934" sldId="268"/>
            <ac:spMk id="42" creationId="{FFF97CA9-18AD-6A98-3E32-4C0173E37248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44" creationId="{97A42353-F27B-F76B-2F3B-ED640624546F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45" creationId="{0E3A848B-39B0-8D39-EF52-5C845A050972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62" creationId="{C7B7AF34-3D8C-1952-94CE-0DE17C0C6988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64" creationId="{6C7C81CB-460F-6083-74E0-7F4865F0A9F5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65" creationId="{657F4120-DFEF-873E-0157-BD6D139717D0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66" creationId="{BC56AD63-72ED-CB56-E0B0-B044D8A3B3F6}"/>
          </ac:spMkLst>
        </pc:spChg>
        <pc:spChg chg="add del mod">
          <ac:chgData name="Jeho Zhang" userId="0cab5648-5e55-46ba-bf94-5149625a141e" providerId="ADAL" clId="{6B1F0DC1-C763-2C4F-91DA-1D49322FEA1B}" dt="2024-06-12T07:31:24.721" v="715" actId="478"/>
          <ac:spMkLst>
            <pc:docMk/>
            <pc:sldMk cId="3817352934" sldId="268"/>
            <ac:spMk id="67" creationId="{D405C448-221C-4FDC-28E9-D71E8D752905}"/>
          </ac:spMkLst>
        </pc:spChg>
        <pc:spChg chg="add mod">
          <ac:chgData name="Jeho Zhang" userId="0cab5648-5e55-46ba-bf94-5149625a141e" providerId="ADAL" clId="{6B1F0DC1-C763-2C4F-91DA-1D49322FEA1B}" dt="2024-06-12T07:43:59.922" v="1111" actId="1035"/>
          <ac:spMkLst>
            <pc:docMk/>
            <pc:sldMk cId="3817352934" sldId="268"/>
            <ac:spMk id="87" creationId="{97980146-3996-3C6D-DB20-5CD068B7ADC2}"/>
          </ac:spMkLst>
        </pc:spChg>
        <pc:spChg chg="add mod">
          <ac:chgData name="Jeho Zhang" userId="0cab5648-5e55-46ba-bf94-5149625a141e" providerId="ADAL" clId="{6B1F0DC1-C763-2C4F-91DA-1D49322FEA1B}" dt="2024-06-12T07:43:59.922" v="1111" actId="1035"/>
          <ac:spMkLst>
            <pc:docMk/>
            <pc:sldMk cId="3817352934" sldId="268"/>
            <ac:spMk id="89" creationId="{AF5D089C-B65C-4C71-4D52-72EDE991C5C5}"/>
          </ac:spMkLst>
        </pc:spChg>
        <pc:spChg chg="add del mod">
          <ac:chgData name="Jeho Zhang" userId="0cab5648-5e55-46ba-bf94-5149625a141e" providerId="ADAL" clId="{6B1F0DC1-C763-2C4F-91DA-1D49322FEA1B}" dt="2024-06-12T07:39:30.086" v="947" actId="478"/>
          <ac:spMkLst>
            <pc:docMk/>
            <pc:sldMk cId="3817352934" sldId="268"/>
            <ac:spMk id="96" creationId="{15B9ECAC-C4F0-475C-B843-EC5391A069B3}"/>
          </ac:spMkLst>
        </pc:spChg>
        <pc:grpChg chg="add">
          <ac:chgData name="Jeho Zhang" userId="0cab5648-5e55-46ba-bf94-5149625a141e" providerId="ADAL" clId="{6B1F0DC1-C763-2C4F-91DA-1D49322FEA1B}" dt="2024-06-12T07:15:06.735" v="353" actId="164"/>
          <ac:grpSpMkLst>
            <pc:docMk/>
            <pc:sldMk cId="3817352934" sldId="268"/>
            <ac:grpSpMk id="18" creationId="{CBDFC068-BF48-C607-D2B9-044E91783E22}"/>
          </ac:grpSpMkLst>
        </pc:grpChg>
        <pc:grpChg chg="add mod">
          <ac:chgData name="Jeho Zhang" userId="0cab5648-5e55-46ba-bf94-5149625a141e" providerId="ADAL" clId="{6B1F0DC1-C763-2C4F-91DA-1D49322FEA1B}" dt="2024-06-12T07:17:06.532" v="393" actId="1076"/>
          <ac:grpSpMkLst>
            <pc:docMk/>
            <pc:sldMk cId="3817352934" sldId="268"/>
            <ac:grpSpMk id="21" creationId="{EFCE196E-9AC1-FF30-1F44-116F5D7D57B1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47" creationId="{8C8C6D89-71D3-12A1-6487-87C0A1DA9E8B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48" creationId="{8F4091B7-1F0E-BC66-5A32-5FED5EABCF12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51" creationId="{3D0E3519-2956-A95B-0D32-2F9792E78378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55" creationId="{8230425E-D623-58E3-1495-D8E4AD26E479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56" creationId="{56F107B6-4ADE-3C3C-4FA2-5E8DACFDF3A8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59" creationId="{E5977D43-D13D-9DD5-5A87-A64BC1AFB421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68" creationId="{1E88BED5-4AC3-9257-F91F-4DAE4453C6EB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71" creationId="{7FDC8B41-1F27-14B7-D928-D5045933F63F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74" creationId="{38271E7D-5DF8-460F-27F1-957B4867F3E2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77" creationId="{0028A5D5-89E4-583E-1341-1A13632213CD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80" creationId="{A6892EF3-0AE0-4407-3CCD-B2A956BEA974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83" creationId="{BF7E1CD0-2A10-8BCE-0D67-06241572876D}"/>
          </ac:grpSpMkLst>
        </pc:grpChg>
        <pc:graphicFrameChg chg="del">
          <ac:chgData name="Jeho Zhang" userId="0cab5648-5e55-46ba-bf94-5149625a141e" providerId="ADAL" clId="{6B1F0DC1-C763-2C4F-91DA-1D49322FEA1B}" dt="2024-06-12T07:07:21.881" v="235" actId="478"/>
          <ac:graphicFrameMkLst>
            <pc:docMk/>
            <pc:sldMk cId="3817352934" sldId="268"/>
            <ac:graphicFrameMk id="3" creationId="{BFD9AF02-C5F7-2DDB-933C-636BBD475560}"/>
          </ac:graphicFrameMkLst>
        </pc:graphicFrameChg>
        <pc:graphicFrameChg chg="del">
          <ac:chgData name="Jeho Zhang" userId="0cab5648-5e55-46ba-bf94-5149625a141e" providerId="ADAL" clId="{6B1F0DC1-C763-2C4F-91DA-1D49322FEA1B}" dt="2024-06-12T07:07:21.881" v="235" actId="478"/>
          <ac:graphicFrameMkLst>
            <pc:docMk/>
            <pc:sldMk cId="3817352934" sldId="268"/>
            <ac:graphicFrameMk id="5" creationId="{BFCC034B-2E8E-6E4B-0739-E35B95293EE2}"/>
          </ac:graphicFrameMkLst>
        </pc:graphicFrameChg>
        <pc:graphicFrameChg chg="del">
          <ac:chgData name="Jeho Zhang" userId="0cab5648-5e55-46ba-bf94-5149625a141e" providerId="ADAL" clId="{6B1F0DC1-C763-2C4F-91DA-1D49322FEA1B}" dt="2024-06-12T07:07:32.016" v="237" actId="478"/>
          <ac:graphicFrameMkLst>
            <pc:docMk/>
            <pc:sldMk cId="3817352934" sldId="268"/>
            <ac:graphicFrameMk id="6" creationId="{95EF781D-06C9-33A0-1E19-EACCAC3E56DC}"/>
          </ac:graphicFrameMkLst>
        </pc:graphicFrameChg>
        <pc:graphicFrameChg chg="add del">
          <ac:chgData name="Jeho Zhang" userId="0cab5648-5e55-46ba-bf94-5149625a141e" providerId="ADAL" clId="{6B1F0DC1-C763-2C4F-91DA-1D49322FEA1B}" dt="2024-06-12T07:08:57.197" v="243" actId="478"/>
          <ac:graphicFrameMkLst>
            <pc:docMk/>
            <pc:sldMk cId="3817352934" sldId="268"/>
            <ac:graphicFrameMk id="10" creationId="{65035634-4F5C-2FDE-CEF7-B5735AC49C17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7:11:43.820" v="297" actId="113"/>
          <ac:graphicFrameMkLst>
            <pc:docMk/>
            <pc:sldMk cId="3817352934" sldId="268"/>
            <ac:graphicFrameMk id="11" creationId="{81FD5A2E-D60E-CCF6-51B9-7B032CAFEF61}"/>
          </ac:graphicFrameMkLst>
        </pc:graphicFrameChg>
        <pc:graphicFrameChg chg="del">
          <ac:chgData name="Jeho Zhang" userId="0cab5648-5e55-46ba-bf94-5149625a141e" providerId="ADAL" clId="{6B1F0DC1-C763-2C4F-91DA-1D49322FEA1B}" dt="2024-06-12T07:07:21.881" v="235" actId="478"/>
          <ac:graphicFrameMkLst>
            <pc:docMk/>
            <pc:sldMk cId="3817352934" sldId="268"/>
            <ac:graphicFrameMk id="88" creationId="{18D35AAB-6268-5B88-B70C-42A2561994BA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7:44:45.029" v="1131" actId="1036"/>
          <ac:graphicFrameMkLst>
            <pc:docMk/>
            <pc:sldMk cId="3817352934" sldId="268"/>
            <ac:graphicFrameMk id="94" creationId="{E63CF2D6-B76D-BBC5-ABA4-95DDE425F694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7:44:45.029" v="1131" actId="1036"/>
          <ac:graphicFrameMkLst>
            <pc:docMk/>
            <pc:sldMk cId="3817352934" sldId="268"/>
            <ac:graphicFrameMk id="97" creationId="{79463B1E-32A2-0B6D-DC11-3985F4904C83}"/>
          </ac:graphicFrameMkLst>
        </pc:graphicFrameChg>
        <pc:cxnChg chg="add mod">
          <ac:chgData name="Jeho Zhang" userId="0cab5648-5e55-46ba-bf94-5149625a141e" providerId="ADAL" clId="{6B1F0DC1-C763-2C4F-91DA-1D49322FEA1B}" dt="2024-06-12T07:15:00.576" v="352" actId="14100"/>
          <ac:cxnSpMkLst>
            <pc:docMk/>
            <pc:sldMk cId="3817352934" sldId="268"/>
            <ac:cxnSpMk id="16" creationId="{E3C2FB2B-C2ED-D6B4-FC31-3E27B830FCEA}"/>
          </ac:cxnSpMkLst>
        </pc:cxnChg>
        <pc:cxnChg chg="mod">
          <ac:chgData name="Jeho Zhang" userId="0cab5648-5e55-46ba-bf94-5149625a141e" providerId="ADAL" clId="{6B1F0DC1-C763-2C4F-91DA-1D49322FEA1B}" dt="2024-06-12T07:17:15.230" v="394" actId="14100"/>
          <ac:cxnSpMkLst>
            <pc:docMk/>
            <pc:sldMk cId="3817352934" sldId="268"/>
            <ac:cxnSpMk id="23" creationId="{84BCFEC8-BA8A-0F8C-FB0A-F37BB4BA1179}"/>
          </ac:cxnSpMkLst>
        </pc:cxnChg>
        <pc:cxnChg chg="del mod">
          <ac:chgData name="Jeho Zhang" userId="0cab5648-5e55-46ba-bf94-5149625a141e" providerId="ADAL" clId="{6B1F0DC1-C763-2C4F-91DA-1D49322FEA1B}" dt="2024-06-12T07:07:28.317" v="236" actId="478"/>
          <ac:cxnSpMkLst>
            <pc:docMk/>
            <pc:sldMk cId="3817352934" sldId="268"/>
            <ac:cxnSpMk id="63" creationId="{DD45BB64-47E1-97A2-B270-4D479A70F420}"/>
          </ac:cxnSpMkLst>
        </pc:cxnChg>
        <pc:cxnChg chg="del mod">
          <ac:chgData name="Jeho Zhang" userId="0cab5648-5e55-46ba-bf94-5149625a141e" providerId="ADAL" clId="{6B1F0DC1-C763-2C4F-91DA-1D49322FEA1B}" dt="2024-06-12T07:07:28.317" v="236" actId="478"/>
          <ac:cxnSpMkLst>
            <pc:docMk/>
            <pc:sldMk cId="3817352934" sldId="268"/>
            <ac:cxnSpMk id="86" creationId="{083A8BDB-5267-E21B-F66C-F2CFCBDE33AF}"/>
          </ac:cxnSpMkLst>
        </pc:cxnChg>
        <pc:cxnChg chg="add mod">
          <ac:chgData name="Jeho Zhang" userId="0cab5648-5e55-46ba-bf94-5149625a141e" providerId="ADAL" clId="{6B1F0DC1-C763-2C4F-91DA-1D49322FEA1B}" dt="2024-06-12T07:44:06.568" v="1112" actId="14100"/>
          <ac:cxnSpMkLst>
            <pc:docMk/>
            <pc:sldMk cId="3817352934" sldId="268"/>
            <ac:cxnSpMk id="91" creationId="{09ADF088-80CD-23F4-2EF3-787EC68EA3FD}"/>
          </ac:cxnSpMkLst>
        </pc:cxnChg>
      </pc:sldChg>
      <pc:sldChg chg="addSp delSp modSp add mod">
        <pc:chgData name="Jeho Zhang" userId="0cab5648-5e55-46ba-bf94-5149625a141e" providerId="ADAL" clId="{6B1F0DC1-C763-2C4F-91DA-1D49322FEA1B}" dt="2024-06-12T09:14:33.655" v="1807" actId="14100"/>
        <pc:sldMkLst>
          <pc:docMk/>
          <pc:sldMk cId="2590374466" sldId="269"/>
        </pc:sldMkLst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3" creationId="{D43F813C-BEF6-F6EC-3AFF-20629403369E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5" creationId="{DDD5EDCA-4953-FF2A-74A0-9CF0CB0E5444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6" creationId="{22F35748-8465-4B52-9CDB-CAF6C4135084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7" creationId="{8A714584-4D88-931A-F0FA-03DE01EDAE60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9" creationId="{84BD7F5F-0090-71D3-2AC5-D271CD4D2947}"/>
          </ac:spMkLst>
        </pc:spChg>
        <pc:spChg chg="add del mod">
          <ac:chgData name="Jeho Zhang" userId="0cab5648-5e55-46ba-bf94-5149625a141e" providerId="ADAL" clId="{6B1F0DC1-C763-2C4F-91DA-1D49322FEA1B}" dt="2024-06-12T08:07:26.013" v="1257" actId="478"/>
          <ac:spMkLst>
            <pc:docMk/>
            <pc:sldMk cId="2590374466" sldId="269"/>
            <ac:spMk id="10" creationId="{7577DAB5-9E82-C0C4-8CE9-3BB36B4ABD9D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12" creationId="{ABD739F9-ADFB-E6E5-3189-81DC339B8D42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13" creationId="{C7B4D013-6016-098F-25A5-E55E0EA7DB05}"/>
          </ac:spMkLst>
        </pc:spChg>
        <pc:spChg chg="add del mod">
          <ac:chgData name="Jeho Zhang" userId="0cab5648-5e55-46ba-bf94-5149625a141e" providerId="ADAL" clId="{6B1F0DC1-C763-2C4F-91DA-1D49322FEA1B}" dt="2024-06-12T08:07:26.013" v="1257" actId="478"/>
          <ac:spMkLst>
            <pc:docMk/>
            <pc:sldMk cId="2590374466" sldId="269"/>
            <ac:spMk id="15" creationId="{DF4836D7-BD83-7D48-FEA6-0C95F5645839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17" creationId="{A965B505-C107-7C46-2622-B733593952E4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19" creationId="{FAF244E6-53F1-7697-DDC6-C7C29202EE8A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0" creationId="{EEEEC86D-43D1-695D-A9CE-987D180E5B84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4" creationId="{5F4F20E7-DB38-9623-8AD4-C0996272B82B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25" creationId="{878B442E-AC5A-FD40-C1FB-B88A2D5C5446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6" creationId="{CE60E87C-245A-5262-3BED-0746AE490519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7" creationId="{89073C68-8B1A-F5E3-808E-7D46355966FD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8" creationId="{E4CBB4D9-C5B4-1E93-0C5B-8B9CFF5D3A7F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9" creationId="{BAE8E2F5-032C-36A0-173F-06AB46900DF3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0" creationId="{D295DD82-B180-0EB5-3FED-3ACFBA91E025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1" creationId="{E92AE7AA-B632-0638-A81B-95D7B92FC50A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2" creationId="{36A3ACE0-D2CE-432A-6D43-F4166436F1C5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3" creationId="{272D0607-190B-69EE-9531-2DB4FBCBF7AF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4" creationId="{C5FBF825-8310-2351-AD14-FCB598A8E903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5" creationId="{5833E42B-B491-7A0D-99E0-8210BBCABD9D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36" creationId="{7FEF2B8D-020B-A5C8-5846-3865050EA52B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7" creationId="{3A61E481-0E91-6FA2-2B25-DE3C2663B00D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8" creationId="{8717C39B-5DBB-A6DC-32B3-331F8FB079D5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9" creationId="{0825BA26-3F36-7D98-3A4B-26959769E14F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40" creationId="{4014F457-36EC-8215-975D-E8DF1B001761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1" creationId="{7C986800-0DC7-77B2-A662-9B39519F4B37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2" creationId="{CB22B881-6394-DCC7-2C7D-687262D49CD8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3" creationId="{EB565F0A-6501-725E-1B96-D70BEFD2A2F0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44" creationId="{97A42353-F27B-F76B-2F3B-ED640624546F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45" creationId="{0E3A848B-39B0-8D39-EF52-5C845A050972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6" creationId="{0EB4BD9C-773A-4644-2F09-007C5E15F2B2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7" creationId="{810EDD59-9832-A911-C3B1-C9D7737D6E8B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8" creationId="{D9B3CF22-74BB-E3FB-1D9F-C4F4837A7E14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0" creationId="{8333123B-0360-AC99-55DD-701D7E7E45A4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1" creationId="{75523ABB-DAE2-F618-4218-75093F6EC923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2" creationId="{95793D3E-D048-E947-77BF-D461B2C6572A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3" creationId="{50E670E6-75CD-C251-97A4-BB6DEBFB9E9C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4" creationId="{0329D8C6-CB1C-19C9-7001-C131B79DDBD5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5" creationId="{890B6D84-ED2B-DA94-4ED7-A2A22322A3F9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6" creationId="{85E50C99-9168-BD9A-7376-228A55366CEC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8" creationId="{83620915-91A9-EA18-C6FE-C09E0FD9E391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9" creationId="{9B312242-3392-4B50-7CD0-E9FCA743FE2B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60" creationId="{1136992E-1A5F-5802-1C6A-5886AECA5E6C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61" creationId="{D8B6EA7A-4C3A-E031-ACE1-2CBCE66D27B3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62" creationId="{C7B7AF34-3D8C-1952-94CE-0DE17C0C6988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63" creationId="{05339CC4-8956-3373-4E7F-84489FDBE3D3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64" creationId="{6C7C81CB-460F-6083-74E0-7F4865F0A9F5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65" creationId="{657F4120-DFEF-873E-0157-BD6D139717D0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66" creationId="{BC56AD63-72ED-CB56-E0B0-B044D8A3B3F6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67" creationId="{D18D8C30-8607-9269-170B-42E8907FC353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68" creationId="{C5688B85-36FD-040B-DD01-77A9C52A0281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0" creationId="{16AF358C-B19D-DD41-CC55-5B82A05BC96F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1" creationId="{7E710D5F-9184-4072-EA24-D9E7A4062758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2" creationId="{FD67B836-3E1B-35BA-2416-FCECB6FC4B6D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3" creationId="{7D59DE4C-441F-852C-06BA-B7802251988C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4" creationId="{8BA3947F-898E-FF72-16EF-08067312FD22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5" creationId="{638677BF-EE3E-63B5-BB55-B7251BBC8537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6" creationId="{5D9CEE9A-32FF-0260-AAB0-C545D0477A46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8" creationId="{B1C0AB61-525D-A644-7711-2D5713E3BEDE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9" creationId="{6207A951-894B-146F-8425-37B1E0F48602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80" creationId="{9B29970F-1209-EE95-CD08-15222EA1CB26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81" creationId="{EF748704-5576-662B-AE49-5F5BE0ED4AA1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82" creationId="{13A0A851-9A57-D2E5-2943-B4C927FC0DBC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83" creationId="{70570533-C98E-3619-6BD2-14E08CA13199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84" creationId="{FBE8F954-C09D-6D39-3363-66F42BE37851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87" creationId="{97980146-3996-3C6D-DB20-5CD068B7ADC2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89" creationId="{AF5D089C-B65C-4C71-4D52-72EDE991C5C5}"/>
          </ac:spMkLst>
        </pc:spChg>
        <pc:grpChg chg="del">
          <ac:chgData name="Jeho Zhang" userId="0cab5648-5e55-46ba-bf94-5149625a141e" providerId="ADAL" clId="{6B1F0DC1-C763-2C4F-91DA-1D49322FEA1B}" dt="2024-06-12T08:00:19.187" v="1133" actId="478"/>
          <ac:grpSpMkLst>
            <pc:docMk/>
            <pc:sldMk cId="2590374466" sldId="269"/>
            <ac:grpSpMk id="18" creationId="{CBDFC068-BF48-C607-D2B9-044E91783E22}"/>
          </ac:grpSpMkLst>
        </pc:grpChg>
        <pc:grpChg chg="del">
          <ac:chgData name="Jeho Zhang" userId="0cab5648-5e55-46ba-bf94-5149625a141e" providerId="ADAL" clId="{6B1F0DC1-C763-2C4F-91DA-1D49322FEA1B}" dt="2024-06-12T08:00:19.187" v="1133" actId="478"/>
          <ac:grpSpMkLst>
            <pc:docMk/>
            <pc:sldMk cId="2590374466" sldId="269"/>
            <ac:grpSpMk id="21" creationId="{EFCE196E-9AC1-FF30-1F44-116F5D7D57B1}"/>
          </ac:grpSpMkLst>
        </pc:grpChg>
        <pc:graphicFrameChg chg="add mod modGraphic">
          <ac:chgData name="Jeho Zhang" userId="0cab5648-5e55-46ba-bf94-5149625a141e" providerId="ADAL" clId="{6B1F0DC1-C763-2C4F-91DA-1D49322FEA1B}" dt="2024-06-12T08:38:02.766" v="1752" actId="207"/>
          <ac:graphicFrameMkLst>
            <pc:docMk/>
            <pc:sldMk cId="2590374466" sldId="269"/>
            <ac:graphicFrameMk id="2" creationId="{CC1A2954-D25C-3A66-EA46-E3D274F3F140}"/>
          </ac:graphicFrameMkLst>
        </pc:graphicFrameChg>
        <pc:graphicFrameChg chg="del">
          <ac:chgData name="Jeho Zhang" userId="0cab5648-5e55-46ba-bf94-5149625a141e" providerId="ADAL" clId="{6B1F0DC1-C763-2C4F-91DA-1D49322FEA1B}" dt="2024-06-12T08:00:19.187" v="1133" actId="478"/>
          <ac:graphicFrameMkLst>
            <pc:docMk/>
            <pc:sldMk cId="2590374466" sldId="269"/>
            <ac:graphicFrameMk id="11" creationId="{81FD5A2E-D60E-CCF6-51B9-7B032CAFEF61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8:36:08.598" v="1750" actId="1076"/>
          <ac:graphicFrameMkLst>
            <pc:docMk/>
            <pc:sldMk cId="2590374466" sldId="269"/>
            <ac:graphicFrameMk id="49" creationId="{B48D4EC1-F3FB-F648-8883-67358B7A680B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8:36:08.598" v="1750" actId="1076"/>
          <ac:graphicFrameMkLst>
            <pc:docMk/>
            <pc:sldMk cId="2590374466" sldId="269"/>
            <ac:graphicFrameMk id="57" creationId="{4CCAC23D-C470-E3DE-9DC2-6CE7BDB32E8B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8:36:08.598" v="1750" actId="1076"/>
          <ac:graphicFrameMkLst>
            <pc:docMk/>
            <pc:sldMk cId="2590374466" sldId="269"/>
            <ac:graphicFrameMk id="69" creationId="{CBEAEC7C-4F48-9755-553D-6AF786951544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8:36:08.598" v="1750" actId="1076"/>
          <ac:graphicFrameMkLst>
            <pc:docMk/>
            <pc:sldMk cId="2590374466" sldId="269"/>
            <ac:graphicFrameMk id="77" creationId="{A184A300-13D1-B8FE-E161-7086749A6D6E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9:14:33.655" v="1807" actId="14100"/>
          <ac:graphicFrameMkLst>
            <pc:docMk/>
            <pc:sldMk cId="2590374466" sldId="269"/>
            <ac:graphicFrameMk id="85" creationId="{F91CE118-CBC7-012A-C0EC-F3303FD4A8F1}"/>
          </ac:graphicFrameMkLst>
        </pc:graphicFrameChg>
        <pc:graphicFrameChg chg="add del mod">
          <ac:chgData name="Jeho Zhang" userId="0cab5648-5e55-46ba-bf94-5149625a141e" providerId="ADAL" clId="{6B1F0DC1-C763-2C4F-91DA-1D49322FEA1B}" dt="2024-06-12T08:29:30.841" v="1668" actId="478"/>
          <ac:graphicFrameMkLst>
            <pc:docMk/>
            <pc:sldMk cId="2590374466" sldId="269"/>
            <ac:graphicFrameMk id="86" creationId="{881C34B8-AC69-F3FB-FDD8-871FEF9F4B84}"/>
          </ac:graphicFrameMkLst>
        </pc:graphicFrameChg>
        <pc:graphicFrameChg chg="del">
          <ac:chgData name="Jeho Zhang" userId="0cab5648-5e55-46ba-bf94-5149625a141e" providerId="ADAL" clId="{6B1F0DC1-C763-2C4F-91DA-1D49322FEA1B}" dt="2024-06-12T08:00:19.187" v="1133" actId="478"/>
          <ac:graphicFrameMkLst>
            <pc:docMk/>
            <pc:sldMk cId="2590374466" sldId="269"/>
            <ac:graphicFrameMk id="94" creationId="{E63CF2D6-B76D-BBC5-ABA4-95DDE425F694}"/>
          </ac:graphicFrameMkLst>
        </pc:graphicFrameChg>
        <pc:graphicFrameChg chg="del">
          <ac:chgData name="Jeho Zhang" userId="0cab5648-5e55-46ba-bf94-5149625a141e" providerId="ADAL" clId="{6B1F0DC1-C763-2C4F-91DA-1D49322FEA1B}" dt="2024-06-12T08:00:19.187" v="1133" actId="478"/>
          <ac:graphicFrameMkLst>
            <pc:docMk/>
            <pc:sldMk cId="2590374466" sldId="269"/>
            <ac:graphicFrameMk id="97" creationId="{79463B1E-32A2-0B6D-DC11-3985F4904C83}"/>
          </ac:graphicFrameMkLst>
        </pc:graphicFrameChg>
        <pc:cxnChg chg="add mod">
          <ac:chgData name="Jeho Zhang" userId="0cab5648-5e55-46ba-bf94-5149625a141e" providerId="ADAL" clId="{6B1F0DC1-C763-2C4F-91DA-1D49322FEA1B}" dt="2024-06-12T08:41:27.764" v="1804" actId="14100"/>
          <ac:cxnSpMkLst>
            <pc:docMk/>
            <pc:sldMk cId="2590374466" sldId="269"/>
            <ac:cxnSpMk id="90" creationId="{75336E30-3831-4A7D-EF96-BB97D143165F}"/>
          </ac:cxnSpMkLst>
        </pc:cxnChg>
        <pc:cxnChg chg="del">
          <ac:chgData name="Jeho Zhang" userId="0cab5648-5e55-46ba-bf94-5149625a141e" providerId="ADAL" clId="{6B1F0DC1-C763-2C4F-91DA-1D49322FEA1B}" dt="2024-06-12T08:00:19.187" v="1133" actId="478"/>
          <ac:cxnSpMkLst>
            <pc:docMk/>
            <pc:sldMk cId="2590374466" sldId="269"/>
            <ac:cxnSpMk id="91" creationId="{09ADF088-80CD-23F4-2EF3-787EC68EA3FD}"/>
          </ac:cxnSpMkLst>
        </pc:cxnChg>
        <pc:cxnChg chg="add mod">
          <ac:chgData name="Jeho Zhang" userId="0cab5648-5e55-46ba-bf94-5149625a141e" providerId="ADAL" clId="{6B1F0DC1-C763-2C4F-91DA-1D49322FEA1B}" dt="2024-06-12T08:40:27.461" v="1797" actId="14100"/>
          <ac:cxnSpMkLst>
            <pc:docMk/>
            <pc:sldMk cId="2590374466" sldId="269"/>
            <ac:cxnSpMk id="95" creationId="{7655FE6C-47F1-51FA-4C85-D980762E5C41}"/>
          </ac:cxnSpMkLst>
        </pc:cxnChg>
        <pc:cxnChg chg="add mod">
          <ac:chgData name="Jeho Zhang" userId="0cab5648-5e55-46ba-bf94-5149625a141e" providerId="ADAL" clId="{6B1F0DC1-C763-2C4F-91DA-1D49322FEA1B}" dt="2024-06-12T08:40:36.598" v="1800" actId="14100"/>
          <ac:cxnSpMkLst>
            <pc:docMk/>
            <pc:sldMk cId="2590374466" sldId="269"/>
            <ac:cxnSpMk id="102" creationId="{88248778-5740-7BE2-96A5-56E032D37327}"/>
          </ac:cxnSpMkLst>
        </pc:cxnChg>
        <pc:cxnChg chg="add mod">
          <ac:chgData name="Jeho Zhang" userId="0cab5648-5e55-46ba-bf94-5149625a141e" providerId="ADAL" clId="{6B1F0DC1-C763-2C4F-91DA-1D49322FEA1B}" dt="2024-06-12T08:40:49.256" v="1803" actId="14100"/>
          <ac:cxnSpMkLst>
            <pc:docMk/>
            <pc:sldMk cId="2590374466" sldId="269"/>
            <ac:cxnSpMk id="104" creationId="{281EC7BE-A8E8-149E-56CA-A00AF3503D2B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  <a:ln w="19050" cap="flat" cmpd="sng" algn="ctr">
              <a:solidFill>
                <a:schemeClr val="accent1">
                  <a:shade val="15000"/>
                </a:schemeClr>
              </a:solidFill>
              <a:prstDash val="solid"/>
              <a:miter lim="800000"/>
            </a:ln>
            <a:effectLst/>
          </c:spPr>
          <c:dPt>
            <c:idx val="0"/>
            <c:bubble3D val="0"/>
            <c:spPr>
              <a:solidFill>
                <a:schemeClr val="accent1"/>
              </a:solidFill>
              <a:ln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C2-0E4E-978B-90AB2ADC870E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83C2-0E4E-978B-90AB2ADC870E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83C2-0E4E-978B-90AB2ADC870E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83C2-0E4E-978B-90AB2ADC870E}"/>
              </c:ext>
            </c:extLst>
          </c:dPt>
          <c:cat>
            <c:strRef>
              <c:f>Sheet1!$A$2:$A$5</c:f>
              <c:strCache>
                <c:ptCount val="2"/>
                <c:pt idx="0">
                  <c:v>Complition</c:v>
                </c:pt>
                <c:pt idx="1">
                  <c:v>Togo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F4-7F44-9892-C3005B0F2F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E1940C-5CAB-384D-8FE0-4A0F974BBA84}" type="doc">
      <dgm:prSet loTypeId="urn:microsoft.com/office/officeart/2005/8/layout/chevron1" loCatId="" qsTypeId="urn:microsoft.com/office/officeart/2005/8/quickstyle/simple1" qsCatId="simple" csTypeId="urn:microsoft.com/office/officeart/2005/8/colors/colorful2" csCatId="colorful" phldr="1"/>
      <dgm:spPr/>
    </dgm:pt>
    <dgm:pt modelId="{95FA8918-BE05-F24D-9B57-1B5164E2CB8C}">
      <dgm:prSet phldrT="[Text]"/>
      <dgm:spPr/>
      <dgm:t>
        <a:bodyPr/>
        <a:lstStyle/>
        <a:p>
          <a:r>
            <a:rPr lang="en-US" dirty="0"/>
            <a:t>Next quarter planned</a:t>
          </a:r>
        </a:p>
      </dgm:t>
    </dgm:pt>
    <dgm:pt modelId="{56DFF697-3932-FB4E-A152-93D95A3BF1BC}" type="parTrans" cxnId="{1A388F2E-FA65-394B-8C54-6EE3F87323B7}">
      <dgm:prSet/>
      <dgm:spPr/>
      <dgm:t>
        <a:bodyPr/>
        <a:lstStyle/>
        <a:p>
          <a:endParaRPr lang="en-US"/>
        </a:p>
      </dgm:t>
    </dgm:pt>
    <dgm:pt modelId="{832A3D3D-A043-C044-902A-D56939D77C52}" type="sibTrans" cxnId="{1A388F2E-FA65-394B-8C54-6EE3F87323B7}">
      <dgm:prSet/>
      <dgm:spPr/>
      <dgm:t>
        <a:bodyPr/>
        <a:lstStyle/>
        <a:p>
          <a:endParaRPr lang="en-US"/>
        </a:p>
      </dgm:t>
    </dgm:pt>
    <dgm:pt modelId="{C1F67BC1-06E8-DC46-9CF5-F2AFD60EAF2B}">
      <dgm:prSet phldrT="[Text]"/>
      <dgm:spPr/>
      <dgm:t>
        <a:bodyPr/>
        <a:lstStyle/>
        <a:p>
          <a:r>
            <a:rPr lang="en-US" dirty="0"/>
            <a:t>Top 3 deliverables in prev.</a:t>
          </a:r>
        </a:p>
      </dgm:t>
    </dgm:pt>
    <dgm:pt modelId="{AB82E929-F3BC-A643-A7BF-F208FF804D29}" type="parTrans" cxnId="{A5A8A3EC-4A80-5446-ABD0-A84252422821}">
      <dgm:prSet/>
      <dgm:spPr/>
      <dgm:t>
        <a:bodyPr/>
        <a:lstStyle/>
        <a:p>
          <a:endParaRPr lang="en-US"/>
        </a:p>
      </dgm:t>
    </dgm:pt>
    <dgm:pt modelId="{C1EA137B-67C9-F04D-9149-8CC195B639B4}" type="sibTrans" cxnId="{A5A8A3EC-4A80-5446-ABD0-A84252422821}">
      <dgm:prSet/>
      <dgm:spPr/>
      <dgm:t>
        <a:bodyPr/>
        <a:lstStyle/>
        <a:p>
          <a:endParaRPr lang="en-US"/>
        </a:p>
      </dgm:t>
    </dgm:pt>
    <dgm:pt modelId="{856C37FE-80C5-1348-B50A-AD8FF7A08585}">
      <dgm:prSet phldrT="[Text]"/>
      <dgm:spPr/>
      <dgm:t>
        <a:bodyPr/>
        <a:lstStyle/>
        <a:p>
          <a:r>
            <a:rPr lang="en-US" dirty="0"/>
            <a:t>Challenges anticipated</a:t>
          </a:r>
        </a:p>
      </dgm:t>
    </dgm:pt>
    <dgm:pt modelId="{A0C8AE44-4EC6-7D43-B087-AB59FF3D1B65}" type="parTrans" cxnId="{8CAD5B6A-72E1-B743-BD9F-2794E556C4F3}">
      <dgm:prSet/>
      <dgm:spPr/>
      <dgm:t>
        <a:bodyPr/>
        <a:lstStyle/>
        <a:p>
          <a:endParaRPr lang="en-US"/>
        </a:p>
      </dgm:t>
    </dgm:pt>
    <dgm:pt modelId="{C92A09E9-8F29-2B41-822D-D5B528CF9826}" type="sibTrans" cxnId="{8CAD5B6A-72E1-B743-BD9F-2794E556C4F3}">
      <dgm:prSet/>
      <dgm:spPr/>
      <dgm:t>
        <a:bodyPr/>
        <a:lstStyle/>
        <a:p>
          <a:endParaRPr lang="en-US"/>
        </a:p>
      </dgm:t>
    </dgm:pt>
    <dgm:pt modelId="{D6D2D25E-52DA-DA42-8E7B-30EC4A41FA7D}">
      <dgm:prSet phldrT="[Text]"/>
      <dgm:spPr/>
      <dgm:t>
        <a:bodyPr/>
        <a:lstStyle/>
        <a:p>
          <a:r>
            <a:rPr lang="en-US" dirty="0"/>
            <a:t>Help needs</a:t>
          </a:r>
        </a:p>
      </dgm:t>
    </dgm:pt>
    <dgm:pt modelId="{DE8B3220-19C6-5048-86CC-F3E30E556912}" type="parTrans" cxnId="{6B74AA19-FA8A-6644-B13B-D62725E23615}">
      <dgm:prSet/>
      <dgm:spPr/>
      <dgm:t>
        <a:bodyPr/>
        <a:lstStyle/>
        <a:p>
          <a:endParaRPr lang="en-US"/>
        </a:p>
      </dgm:t>
    </dgm:pt>
    <dgm:pt modelId="{43E20808-CFA6-2141-8F2E-E22415672055}" type="sibTrans" cxnId="{6B74AA19-FA8A-6644-B13B-D62725E23615}">
      <dgm:prSet/>
      <dgm:spPr/>
      <dgm:t>
        <a:bodyPr/>
        <a:lstStyle/>
        <a:p>
          <a:endParaRPr lang="en-US"/>
        </a:p>
      </dgm:t>
    </dgm:pt>
    <dgm:pt modelId="{F3BDCF22-36F7-EE43-BD27-4E9F1BB5C5DC}" type="pres">
      <dgm:prSet presAssocID="{CAE1940C-5CAB-384D-8FE0-4A0F974BBA84}" presName="Name0" presStyleCnt="0">
        <dgm:presLayoutVars>
          <dgm:dir/>
          <dgm:animLvl val="lvl"/>
          <dgm:resizeHandles val="exact"/>
        </dgm:presLayoutVars>
      </dgm:prSet>
      <dgm:spPr/>
    </dgm:pt>
    <dgm:pt modelId="{B53B04E0-853C-4240-88B6-B70466F400EB}" type="pres">
      <dgm:prSet presAssocID="{95FA8918-BE05-F24D-9B57-1B5164E2CB8C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5D47B8A-6D9C-8440-8690-5FC0837DF45F}" type="pres">
      <dgm:prSet presAssocID="{832A3D3D-A043-C044-902A-D56939D77C52}" presName="parTxOnlySpace" presStyleCnt="0"/>
      <dgm:spPr/>
    </dgm:pt>
    <dgm:pt modelId="{A550C4A9-2585-CE4D-80D2-3DF36CDFCE89}" type="pres">
      <dgm:prSet presAssocID="{C1F67BC1-06E8-DC46-9CF5-F2AFD60EAF2B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9921D0E-6C7A-E94C-AA6D-4B2D7BBAE28F}" type="pres">
      <dgm:prSet presAssocID="{C1EA137B-67C9-F04D-9149-8CC195B639B4}" presName="parTxOnlySpace" presStyleCnt="0"/>
      <dgm:spPr/>
    </dgm:pt>
    <dgm:pt modelId="{1344E3DC-D438-6447-B33A-017566C07EDE}" type="pres">
      <dgm:prSet presAssocID="{856C37FE-80C5-1348-B50A-AD8FF7A0858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BED796B-9E30-234D-99EC-70F9937F583E}" type="pres">
      <dgm:prSet presAssocID="{C92A09E9-8F29-2B41-822D-D5B528CF9826}" presName="parTxOnlySpace" presStyleCnt="0"/>
      <dgm:spPr/>
    </dgm:pt>
    <dgm:pt modelId="{55941B9C-07AC-8B40-9BEC-ECE677D236B4}" type="pres">
      <dgm:prSet presAssocID="{D6D2D25E-52DA-DA42-8E7B-30EC4A41FA7D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B74AA19-FA8A-6644-B13B-D62725E23615}" srcId="{CAE1940C-5CAB-384D-8FE0-4A0F974BBA84}" destId="{D6D2D25E-52DA-DA42-8E7B-30EC4A41FA7D}" srcOrd="3" destOrd="0" parTransId="{DE8B3220-19C6-5048-86CC-F3E30E556912}" sibTransId="{43E20808-CFA6-2141-8F2E-E22415672055}"/>
    <dgm:cxn modelId="{C8AB7F24-C20F-854C-AA31-5ABC248B7DBA}" type="presOf" srcId="{D6D2D25E-52DA-DA42-8E7B-30EC4A41FA7D}" destId="{55941B9C-07AC-8B40-9BEC-ECE677D236B4}" srcOrd="0" destOrd="0" presId="urn:microsoft.com/office/officeart/2005/8/layout/chevron1"/>
    <dgm:cxn modelId="{1A388F2E-FA65-394B-8C54-6EE3F87323B7}" srcId="{CAE1940C-5CAB-384D-8FE0-4A0F974BBA84}" destId="{95FA8918-BE05-F24D-9B57-1B5164E2CB8C}" srcOrd="0" destOrd="0" parTransId="{56DFF697-3932-FB4E-A152-93D95A3BF1BC}" sibTransId="{832A3D3D-A043-C044-902A-D56939D77C52}"/>
    <dgm:cxn modelId="{6A5D255E-0E5D-AD47-8F1F-5576FBB896F9}" type="presOf" srcId="{CAE1940C-5CAB-384D-8FE0-4A0F974BBA84}" destId="{F3BDCF22-36F7-EE43-BD27-4E9F1BB5C5DC}" srcOrd="0" destOrd="0" presId="urn:microsoft.com/office/officeart/2005/8/layout/chevron1"/>
    <dgm:cxn modelId="{8CAD5B6A-72E1-B743-BD9F-2794E556C4F3}" srcId="{CAE1940C-5CAB-384D-8FE0-4A0F974BBA84}" destId="{856C37FE-80C5-1348-B50A-AD8FF7A08585}" srcOrd="2" destOrd="0" parTransId="{A0C8AE44-4EC6-7D43-B087-AB59FF3D1B65}" sibTransId="{C92A09E9-8F29-2B41-822D-D5B528CF9826}"/>
    <dgm:cxn modelId="{8FFDB39C-EBA0-E944-8222-C1EE47774214}" type="presOf" srcId="{95FA8918-BE05-F24D-9B57-1B5164E2CB8C}" destId="{B53B04E0-853C-4240-88B6-B70466F400EB}" srcOrd="0" destOrd="0" presId="urn:microsoft.com/office/officeart/2005/8/layout/chevron1"/>
    <dgm:cxn modelId="{9ABF24C1-89ED-9848-B402-3BD1CE89C3A9}" type="presOf" srcId="{856C37FE-80C5-1348-B50A-AD8FF7A08585}" destId="{1344E3DC-D438-6447-B33A-017566C07EDE}" srcOrd="0" destOrd="0" presId="urn:microsoft.com/office/officeart/2005/8/layout/chevron1"/>
    <dgm:cxn modelId="{1B4327E8-FF09-E047-B3E1-F640D8E1AE65}" type="presOf" srcId="{C1F67BC1-06E8-DC46-9CF5-F2AFD60EAF2B}" destId="{A550C4A9-2585-CE4D-80D2-3DF36CDFCE89}" srcOrd="0" destOrd="0" presId="urn:microsoft.com/office/officeart/2005/8/layout/chevron1"/>
    <dgm:cxn modelId="{A5A8A3EC-4A80-5446-ABD0-A84252422821}" srcId="{CAE1940C-5CAB-384D-8FE0-4A0F974BBA84}" destId="{C1F67BC1-06E8-DC46-9CF5-F2AFD60EAF2B}" srcOrd="1" destOrd="0" parTransId="{AB82E929-F3BC-A643-A7BF-F208FF804D29}" sibTransId="{C1EA137B-67C9-F04D-9149-8CC195B639B4}"/>
    <dgm:cxn modelId="{F3B9531C-7008-9A4C-8602-A61582E1A82F}" type="presParOf" srcId="{F3BDCF22-36F7-EE43-BD27-4E9F1BB5C5DC}" destId="{B53B04E0-853C-4240-88B6-B70466F400EB}" srcOrd="0" destOrd="0" presId="urn:microsoft.com/office/officeart/2005/8/layout/chevron1"/>
    <dgm:cxn modelId="{1727D10A-ED0A-0D4F-9F09-89DE5BA56C2E}" type="presParOf" srcId="{F3BDCF22-36F7-EE43-BD27-4E9F1BB5C5DC}" destId="{55D47B8A-6D9C-8440-8690-5FC0837DF45F}" srcOrd="1" destOrd="0" presId="urn:microsoft.com/office/officeart/2005/8/layout/chevron1"/>
    <dgm:cxn modelId="{72BE7F82-9301-6941-96DD-6654B0D7204E}" type="presParOf" srcId="{F3BDCF22-36F7-EE43-BD27-4E9F1BB5C5DC}" destId="{A550C4A9-2585-CE4D-80D2-3DF36CDFCE89}" srcOrd="2" destOrd="0" presId="urn:microsoft.com/office/officeart/2005/8/layout/chevron1"/>
    <dgm:cxn modelId="{B0B9FD45-641F-CE4A-BEBE-8E8383D1E61B}" type="presParOf" srcId="{F3BDCF22-36F7-EE43-BD27-4E9F1BB5C5DC}" destId="{89921D0E-6C7A-E94C-AA6D-4B2D7BBAE28F}" srcOrd="3" destOrd="0" presId="urn:microsoft.com/office/officeart/2005/8/layout/chevron1"/>
    <dgm:cxn modelId="{56CBCA7B-0402-CE48-B2AC-FF6DC845BD9E}" type="presParOf" srcId="{F3BDCF22-36F7-EE43-BD27-4E9F1BB5C5DC}" destId="{1344E3DC-D438-6447-B33A-017566C07EDE}" srcOrd="4" destOrd="0" presId="urn:microsoft.com/office/officeart/2005/8/layout/chevron1"/>
    <dgm:cxn modelId="{C1AA87FE-440D-7042-A03C-BF9178327F24}" type="presParOf" srcId="{F3BDCF22-36F7-EE43-BD27-4E9F1BB5C5DC}" destId="{7BED796B-9E30-234D-99EC-70F9937F583E}" srcOrd="5" destOrd="0" presId="urn:microsoft.com/office/officeart/2005/8/layout/chevron1"/>
    <dgm:cxn modelId="{B1D61834-5F65-864C-954A-241626F9F8DE}" type="presParOf" srcId="{F3BDCF22-36F7-EE43-BD27-4E9F1BB5C5DC}" destId="{55941B9C-07AC-8B40-9BEC-ECE677D236B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B04E0-853C-4240-88B6-B70466F400EB}">
      <dsp:nvSpPr>
        <dsp:cNvPr id="0" name=""/>
        <dsp:cNvSpPr/>
      </dsp:nvSpPr>
      <dsp:spPr>
        <a:xfrm>
          <a:off x="4263" y="0"/>
          <a:ext cx="2481832" cy="33806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Next quarter planned</a:t>
          </a:r>
        </a:p>
      </dsp:txBody>
      <dsp:txXfrm>
        <a:off x="173295" y="0"/>
        <a:ext cx="2143768" cy="338064"/>
      </dsp:txXfrm>
    </dsp:sp>
    <dsp:sp modelId="{A550C4A9-2585-CE4D-80D2-3DF36CDFCE89}">
      <dsp:nvSpPr>
        <dsp:cNvPr id="0" name=""/>
        <dsp:cNvSpPr/>
      </dsp:nvSpPr>
      <dsp:spPr>
        <a:xfrm>
          <a:off x="2237912" y="0"/>
          <a:ext cx="2481832" cy="338064"/>
        </a:xfrm>
        <a:prstGeom prst="chevron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Top 3 deliverables in prev.</a:t>
          </a:r>
        </a:p>
      </dsp:txBody>
      <dsp:txXfrm>
        <a:off x="2406944" y="0"/>
        <a:ext cx="2143768" cy="338064"/>
      </dsp:txXfrm>
    </dsp:sp>
    <dsp:sp modelId="{1344E3DC-D438-6447-B33A-017566C07EDE}">
      <dsp:nvSpPr>
        <dsp:cNvPr id="0" name=""/>
        <dsp:cNvSpPr/>
      </dsp:nvSpPr>
      <dsp:spPr>
        <a:xfrm>
          <a:off x="4471561" y="0"/>
          <a:ext cx="2481832" cy="338064"/>
        </a:xfrm>
        <a:prstGeom prst="chevron">
          <a:avLst/>
        </a:prstGeom>
        <a:solidFill>
          <a:schemeClr val="accent2">
            <a:hueOff val="4295742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Challenges anticipated</a:t>
          </a:r>
        </a:p>
      </dsp:txBody>
      <dsp:txXfrm>
        <a:off x="4640593" y="0"/>
        <a:ext cx="2143768" cy="338064"/>
      </dsp:txXfrm>
    </dsp:sp>
    <dsp:sp modelId="{55941B9C-07AC-8B40-9BEC-ECE677D236B4}">
      <dsp:nvSpPr>
        <dsp:cNvPr id="0" name=""/>
        <dsp:cNvSpPr/>
      </dsp:nvSpPr>
      <dsp:spPr>
        <a:xfrm>
          <a:off x="6705210" y="0"/>
          <a:ext cx="2481832" cy="338064"/>
        </a:xfrm>
        <a:prstGeom prst="chevron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Help needs</a:t>
          </a:r>
        </a:p>
      </dsp:txBody>
      <dsp:txXfrm>
        <a:off x="6874242" y="0"/>
        <a:ext cx="2143768" cy="338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448E9-36B7-34A5-4953-83DD586CD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EF01B5-E67D-1E30-CAE4-5CA1A8BBE0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30EC0-6F3B-C9D7-B912-5B7ACEA63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D7E37-007F-3CF7-7551-6B1844052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7BDF7-5CA6-5B75-CAB9-0FBEDADBF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11771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EF3C8-68B7-012E-BA1B-CA6C5D515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DE00DF-F5EB-2B28-AADC-69B145C6C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8BBDD-8C74-056A-3DE6-E6FE8829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2A18D-70E7-C941-789A-7EC364275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A6162-CCDD-E93F-E124-92CA6527E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155728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AC31B-BE78-4CD1-83D4-81849D0F18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5C6494-E30C-76D6-5CE8-7886F8CEA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1908C-8967-3F90-2C77-6EB186A7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0CCE5-C3E9-AB0E-1003-6431AE12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8F24F-7DE8-9139-BB97-AFD9D0593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7861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F1751-5B3E-A5A4-65E6-4D4EC1D96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584B7-6814-2BFF-BEB1-5B6B4C45D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85A1E-AD68-3EBC-9BE7-2A5DACC4A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226D7-F3D8-5A6C-6A77-52F08FDD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326F4-DCD5-897E-FCEC-78425D8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6833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C4268-E738-1F7A-CE94-794718BB1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17C7D-91D4-E4F4-AB31-E00BB8D9F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D2A0C-7F9A-A3E5-4445-F150E0263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B349B-02E9-A0F7-D579-2594CEBD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0A9D8-24D0-C38E-41EF-BEBB298B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63992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5A30A-E70A-700E-9D59-7D13D316B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958A8-D657-3101-9B75-B8912AB93B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3D31B5-69C6-BCCE-2043-1722433A5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94B47-E03A-E449-C3B1-C1DD1B3F9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F08EC-2D15-11D5-9394-2430E9F92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D996E6-3A08-12CB-FE3F-84DCE133B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8347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BCA6-FCB8-7126-F3C1-05AFE6F0A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683C8-20E4-AA8D-2FE0-7712B3C08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E73FF-1404-8E98-3FB3-99F5369C6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E0F7B2-5732-8764-9D85-AA33C7408C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7AAD97-54EF-D594-A929-01C1B3B6ED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40E4F0-05F9-9E86-DBD8-C2238FF51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58D353-0D33-5D1A-44C4-016FADB9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A71BF0-A627-9898-4A6E-7FF5159EB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39668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56C2B-2DFC-E725-BC0A-7C8D439BD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71DE76-F09F-11DD-DF0F-6EC1E59CA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B95ED7-44AF-F8EF-6657-771F448E1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A0372E-4025-7534-3BFB-B2C12520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264309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51F4DE-11E5-BD30-D1BE-403C89AE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4DC8F0-EA83-2DAA-FAE7-417280DC4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815FC-B795-EED9-76CE-DF947F0A7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3943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3D2A8-FD1B-AE72-C5BD-572863B0A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3EBAD-F77A-0ACD-D25C-A8C5606BB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171685-036E-6D8C-DAD0-F0AA554D2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FF37C-F533-940E-EBB8-8B6661059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068A65-7CBC-2F5A-DC54-4129C9566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023DA-5B8A-D05F-ED2A-41443D05F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22721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0032F-9244-F065-095A-56A46134C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C4C996-9C43-D6D6-1A5B-1C5B1C2A5A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062D5-53A6-9B13-C8B1-2013E0C5C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235A7-2198-19CB-6366-F546BA53F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F1A6E-84C0-CA86-BEC1-5E5D3886D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49511-9622-F7F4-118C-E5715630A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92342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870D5A-9397-370B-777C-1165542C0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D1281-7585-DF5C-58C5-5ECD62599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2838A-AABD-35AD-71F2-D55CC477C7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692B2-300E-DB30-5445-B72ABD2F62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72519-4B4D-3661-A3D7-F810EA356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191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76F441-719C-F0D2-CAEF-24D339D09758}"/>
              </a:ext>
            </a:extLst>
          </p:cNvPr>
          <p:cNvSpPr txBox="1"/>
          <p:nvPr/>
        </p:nvSpPr>
        <p:spPr>
          <a:xfrm>
            <a:off x="668767" y="355036"/>
            <a:ext cx="1957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000" b="1" dirty="0"/>
              <a:t>Roadmap Tittle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FCC034B-2E8E-6E4B-0739-E35B95293E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12447"/>
              </p:ext>
            </p:extLst>
          </p:nvPr>
        </p:nvGraphicFramePr>
        <p:xfrm>
          <a:off x="2369045" y="938564"/>
          <a:ext cx="9082656" cy="12185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0664">
                  <a:extLst>
                    <a:ext uri="{9D8B030D-6E8A-4147-A177-3AD203B41FA5}">
                      <a16:colId xmlns:a16="http://schemas.microsoft.com/office/drawing/2014/main" val="2660445056"/>
                    </a:ext>
                  </a:extLst>
                </a:gridCol>
                <a:gridCol w="2270664">
                  <a:extLst>
                    <a:ext uri="{9D8B030D-6E8A-4147-A177-3AD203B41FA5}">
                      <a16:colId xmlns:a16="http://schemas.microsoft.com/office/drawing/2014/main" val="1078699518"/>
                    </a:ext>
                  </a:extLst>
                </a:gridCol>
                <a:gridCol w="2270664">
                  <a:extLst>
                    <a:ext uri="{9D8B030D-6E8A-4147-A177-3AD203B41FA5}">
                      <a16:colId xmlns:a16="http://schemas.microsoft.com/office/drawing/2014/main" val="1501031297"/>
                    </a:ext>
                  </a:extLst>
                </a:gridCol>
                <a:gridCol w="2270664">
                  <a:extLst>
                    <a:ext uri="{9D8B030D-6E8A-4147-A177-3AD203B41FA5}">
                      <a16:colId xmlns:a16="http://schemas.microsoft.com/office/drawing/2014/main" val="3309132781"/>
                    </a:ext>
                  </a:extLst>
                </a:gridCol>
              </a:tblGrid>
              <a:tr h="447014">
                <a:tc>
                  <a:txBody>
                    <a:bodyPr/>
                    <a:lstStyle/>
                    <a:p>
                      <a:endParaRPr lang="en-CN" sz="1200" b="1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CN" sz="1200" b="1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CN" sz="1200" b="1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CN" sz="1200" b="1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85763776"/>
                  </a:ext>
                </a:extLst>
              </a:tr>
              <a:tr h="77155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</a:t>
                      </a:r>
                      <a:r>
                        <a:rPr lang="en-CN" sz="1200" dirty="0"/>
                        <a:t>bc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B</a:t>
                      </a:r>
                      <a:r>
                        <a:rPr lang="en-CN" sz="1200" dirty="0"/>
                        <a:t>cd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CN" sz="1200" dirty="0"/>
                        <a:t>cde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</a:t>
                      </a:r>
                      <a:r>
                        <a:rPr lang="en-CN" sz="1200" dirty="0"/>
                        <a:t>bc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B</a:t>
                      </a:r>
                      <a:r>
                        <a:rPr lang="en-CN" sz="1200" dirty="0"/>
                        <a:t>cd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CN" sz="1200" dirty="0"/>
                        <a:t>cde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</a:t>
                      </a:r>
                      <a:r>
                        <a:rPr lang="en-CN" sz="1200" dirty="0"/>
                        <a:t>bc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B</a:t>
                      </a:r>
                      <a:r>
                        <a:rPr lang="en-CN" sz="1200" dirty="0"/>
                        <a:t>cd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CN" sz="1200" dirty="0"/>
                        <a:t>cde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</a:t>
                      </a:r>
                      <a:r>
                        <a:rPr lang="en-CN" sz="1200" dirty="0"/>
                        <a:t>bc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B</a:t>
                      </a:r>
                      <a:r>
                        <a:rPr lang="en-CN" sz="1200" dirty="0"/>
                        <a:t>cd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CN" sz="1200" dirty="0"/>
                        <a:t>cde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443733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5EF781D-06C9-33A0-1E19-EACCAC3E56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617724"/>
              </p:ext>
            </p:extLst>
          </p:nvPr>
        </p:nvGraphicFramePr>
        <p:xfrm>
          <a:off x="816578" y="2829013"/>
          <a:ext cx="10558844" cy="3495600"/>
        </p:xfrm>
        <a:graphic>
          <a:graphicData uri="http://schemas.openxmlformats.org/drawingml/2006/table">
            <a:tbl>
              <a:tblPr firstRow="1" bandRow="1"/>
              <a:tblGrid>
                <a:gridCol w="827165">
                  <a:extLst>
                    <a:ext uri="{9D8B030D-6E8A-4147-A177-3AD203B41FA5}">
                      <a16:colId xmlns:a16="http://schemas.microsoft.com/office/drawing/2014/main" val="2578653843"/>
                    </a:ext>
                  </a:extLst>
                </a:gridCol>
                <a:gridCol w="2243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1672739915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398220657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260493976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4025265464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44129333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360002783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3648681904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558278266"/>
                    </a:ext>
                  </a:extLst>
                </a:gridCol>
              </a:tblGrid>
              <a:tr h="3276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50" dirty="0"/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 algn="ctr">
                        <a:buNone/>
                      </a:pPr>
                      <a:endParaRPr lang="en-US" sz="1050" dirty="0"/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1200" b="1" dirty="0"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Century Gothic" panose="020B0502020202020204" pitchFamily="34" charset="0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1200" b="1" dirty="0"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Century Gothic" panose="020B0502020202020204" pitchFamily="34" charset="0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1200" b="1" dirty="0">
                          <a:latin typeface="Century Gothic" panose="020B0502020202020204" pitchFamily="34" charset="0"/>
                        </a:rPr>
                        <a:t>Aug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Century Gothic" panose="020B0502020202020204" pitchFamily="34" charset="0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1200" b="1" dirty="0"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Century Gothic" panose="020B0502020202020204" pitchFamily="34" charset="0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0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Documents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r>
                        <a:rPr lang="en-US" altLang="zh-CN" sz="1100" b="0" i="0" u="none" strike="noStrike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290048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0" i="0" u="none" strike="noStrike" dirty="0"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r>
                        <a:rPr lang="en-US" altLang="zh-CN" sz="1100" b="0" i="0" u="none" strike="noStrike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7388702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0" i="0" u="none" strike="noStrike" dirty="0"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r>
                        <a:rPr lang="en-US" altLang="zh-CN" sz="1100" b="0" i="0" u="none" strike="noStrike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6766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r>
                        <a:rPr lang="en-US" altLang="zh-CN" sz="1100" b="0" i="0" u="none" strike="noStrike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488341"/>
                  </a:ext>
                </a:extLst>
              </a:tr>
              <a:tr h="39600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Achievements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Goal</a:t>
                      </a:r>
                      <a:r>
                        <a:rPr lang="zh-CN" altLang="en-US" sz="1100" b="0" i="0" u="none" strike="noStrike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100" b="0" i="0" u="none" strike="noStrike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074408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marL="179388" marR="0" lvl="0" indent="-1793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Goal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2801632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marL="179388" marR="0" lvl="0" indent="-1793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Goal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14141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marL="179388" marR="0" lvl="0" indent="-1793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Goal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7341361"/>
                  </a:ext>
                </a:extLst>
              </a:tr>
            </a:tbl>
          </a:graphicData>
        </a:graphic>
      </p:graphicFrame>
      <p:grpSp>
        <p:nvGrpSpPr>
          <p:cNvPr id="47" name="Group 46">
            <a:extLst>
              <a:ext uri="{FF2B5EF4-FFF2-40B4-BE49-F238E27FC236}">
                <a16:creationId xmlns:a16="http://schemas.microsoft.com/office/drawing/2014/main" id="{8C8C6D89-71D3-12A1-6487-87C0A1DA9E8B}"/>
              </a:ext>
            </a:extLst>
          </p:cNvPr>
          <p:cNvGrpSpPr/>
          <p:nvPr/>
        </p:nvGrpSpPr>
        <p:grpSpPr>
          <a:xfrm>
            <a:off x="3962401" y="3238693"/>
            <a:ext cx="2566357" cy="277448"/>
            <a:chOff x="3962400" y="3002435"/>
            <a:chExt cx="2086936" cy="246221"/>
          </a:xfrm>
        </p:grpSpPr>
        <p:sp>
          <p:nvSpPr>
            <p:cNvPr id="36" name="Pentagon 35">
              <a:extLst>
                <a:ext uri="{FF2B5EF4-FFF2-40B4-BE49-F238E27FC236}">
                  <a16:creationId xmlns:a16="http://schemas.microsoft.com/office/drawing/2014/main" id="{CB4EB512-4502-8B96-DA25-4141D3573CD3}"/>
                </a:ext>
              </a:extLst>
            </p:cNvPr>
            <p:cNvSpPr/>
            <p:nvPr/>
          </p:nvSpPr>
          <p:spPr>
            <a:xfrm>
              <a:off x="3962400" y="3021377"/>
              <a:ext cx="1631736" cy="159741"/>
            </a:xfrm>
            <a:prstGeom prst="homePlat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N" sz="1100" dirty="0">
                  <a:solidFill>
                    <a:schemeClr val="bg1"/>
                  </a:solidFill>
                </a:rPr>
                <a:t>Process 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71378CF-6203-796A-38A1-5980DBDEEF9E}"/>
                </a:ext>
              </a:extLst>
            </p:cNvPr>
            <p:cNvSpPr txBox="1"/>
            <p:nvPr/>
          </p:nvSpPr>
          <p:spPr>
            <a:xfrm>
              <a:off x="5552084" y="3002435"/>
              <a:ext cx="49725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1000" dirty="0"/>
                <a:t>100%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F4091B7-1F0E-BC66-5A32-5FED5EABCF12}"/>
              </a:ext>
            </a:extLst>
          </p:cNvPr>
          <p:cNvGrpSpPr/>
          <p:nvPr/>
        </p:nvGrpSpPr>
        <p:grpSpPr>
          <a:xfrm>
            <a:off x="5116287" y="3640297"/>
            <a:ext cx="2383196" cy="246221"/>
            <a:chOff x="3962400" y="3002435"/>
            <a:chExt cx="1937991" cy="218509"/>
          </a:xfrm>
        </p:grpSpPr>
        <p:sp>
          <p:nvSpPr>
            <p:cNvPr id="49" name="Pentagon 48">
              <a:extLst>
                <a:ext uri="{FF2B5EF4-FFF2-40B4-BE49-F238E27FC236}">
                  <a16:creationId xmlns:a16="http://schemas.microsoft.com/office/drawing/2014/main" id="{5084AAF2-B022-5E13-B978-1D4BB2A36F40}"/>
                </a:ext>
              </a:extLst>
            </p:cNvPr>
            <p:cNvSpPr/>
            <p:nvPr/>
          </p:nvSpPr>
          <p:spPr>
            <a:xfrm>
              <a:off x="3962400" y="3021377"/>
              <a:ext cx="1631736" cy="159741"/>
            </a:xfrm>
            <a:prstGeom prst="homePlat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N" sz="1100" dirty="0">
                  <a:solidFill>
                    <a:schemeClr val="bg1"/>
                  </a:solidFill>
                </a:rPr>
                <a:t>Process 2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43973C5-993A-F1FA-D283-C726C096A7C1}"/>
                </a:ext>
              </a:extLst>
            </p:cNvPr>
            <p:cNvSpPr txBox="1"/>
            <p:nvPr/>
          </p:nvSpPr>
          <p:spPr>
            <a:xfrm>
              <a:off x="5552084" y="3002435"/>
              <a:ext cx="348307" cy="2185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1000" dirty="0"/>
                <a:t>10%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D0E3519-2956-A95B-0D32-2F9792E78378}"/>
              </a:ext>
            </a:extLst>
          </p:cNvPr>
          <p:cNvGrpSpPr/>
          <p:nvPr/>
        </p:nvGrpSpPr>
        <p:grpSpPr>
          <a:xfrm>
            <a:off x="5451567" y="4056091"/>
            <a:ext cx="2383196" cy="246221"/>
            <a:chOff x="3962400" y="3002435"/>
            <a:chExt cx="1937991" cy="218509"/>
          </a:xfrm>
        </p:grpSpPr>
        <p:sp>
          <p:nvSpPr>
            <p:cNvPr id="52" name="Pentagon 51">
              <a:extLst>
                <a:ext uri="{FF2B5EF4-FFF2-40B4-BE49-F238E27FC236}">
                  <a16:creationId xmlns:a16="http://schemas.microsoft.com/office/drawing/2014/main" id="{D5E276E8-5ED7-91D3-4F60-A9FBE847165D}"/>
                </a:ext>
              </a:extLst>
            </p:cNvPr>
            <p:cNvSpPr/>
            <p:nvPr/>
          </p:nvSpPr>
          <p:spPr>
            <a:xfrm>
              <a:off x="3962400" y="3021377"/>
              <a:ext cx="1631736" cy="159741"/>
            </a:xfrm>
            <a:prstGeom prst="homePlat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N" sz="1100" dirty="0">
                  <a:solidFill>
                    <a:schemeClr val="bg1"/>
                  </a:solidFill>
                </a:rPr>
                <a:t>Process 3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CEE7F31-D82A-825F-150F-42163C08CBDC}"/>
                </a:ext>
              </a:extLst>
            </p:cNvPr>
            <p:cNvSpPr txBox="1"/>
            <p:nvPr/>
          </p:nvSpPr>
          <p:spPr>
            <a:xfrm>
              <a:off x="5552084" y="3002435"/>
              <a:ext cx="348307" cy="2185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1000" dirty="0"/>
                <a:t>10%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230425E-D623-58E3-1495-D8E4AD26E479}"/>
              </a:ext>
            </a:extLst>
          </p:cNvPr>
          <p:cNvGrpSpPr/>
          <p:nvPr/>
        </p:nvGrpSpPr>
        <p:grpSpPr>
          <a:xfrm>
            <a:off x="4327544" y="4056091"/>
            <a:ext cx="996131" cy="246221"/>
            <a:chOff x="4327544" y="3821631"/>
            <a:chExt cx="996131" cy="24622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FB349DFB-47C0-D463-E8AE-F8E936C83B03}"/>
                </a:ext>
              </a:extLst>
            </p:cNvPr>
            <p:cNvSpPr/>
            <p:nvPr/>
          </p:nvSpPr>
          <p:spPr>
            <a:xfrm>
              <a:off x="5116286" y="3836623"/>
              <a:ext cx="207389" cy="216239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DE4EC0D0-2516-91D4-FC62-4B0FD49D8A95}"/>
                </a:ext>
              </a:extLst>
            </p:cNvPr>
            <p:cNvSpPr txBox="1"/>
            <p:nvPr/>
          </p:nvSpPr>
          <p:spPr>
            <a:xfrm>
              <a:off x="4327544" y="3821631"/>
              <a:ext cx="82426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1000" dirty="0"/>
                <a:t>Milestone 1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6F107B6-4ADE-3C3C-4FA2-5E8DACFDF3A8}"/>
              </a:ext>
            </a:extLst>
          </p:cNvPr>
          <p:cNvGrpSpPr/>
          <p:nvPr/>
        </p:nvGrpSpPr>
        <p:grpSpPr>
          <a:xfrm>
            <a:off x="5621514" y="4412196"/>
            <a:ext cx="996131" cy="246221"/>
            <a:chOff x="4327544" y="3821631"/>
            <a:chExt cx="996131" cy="246221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BCE669B1-85EC-6F49-6AF5-E5EBBF89AC57}"/>
                </a:ext>
              </a:extLst>
            </p:cNvPr>
            <p:cNvSpPr/>
            <p:nvPr/>
          </p:nvSpPr>
          <p:spPr>
            <a:xfrm>
              <a:off x="5116286" y="3836623"/>
              <a:ext cx="207389" cy="216239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D07D895-A1FD-2CB2-7663-6D00A308AAA5}"/>
                </a:ext>
              </a:extLst>
            </p:cNvPr>
            <p:cNvSpPr txBox="1"/>
            <p:nvPr/>
          </p:nvSpPr>
          <p:spPr>
            <a:xfrm>
              <a:off x="4327544" y="3821631"/>
              <a:ext cx="82426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1000" dirty="0"/>
                <a:t>Milestone 2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E5977D43-D13D-9DD5-5A87-A64BC1AFB421}"/>
              </a:ext>
            </a:extLst>
          </p:cNvPr>
          <p:cNvGrpSpPr/>
          <p:nvPr/>
        </p:nvGrpSpPr>
        <p:grpSpPr>
          <a:xfrm>
            <a:off x="7458154" y="4412196"/>
            <a:ext cx="2383196" cy="246221"/>
            <a:chOff x="3962400" y="3002435"/>
            <a:chExt cx="1937991" cy="218509"/>
          </a:xfrm>
        </p:grpSpPr>
        <p:sp>
          <p:nvSpPr>
            <p:cNvPr id="60" name="Pentagon 59">
              <a:extLst>
                <a:ext uri="{FF2B5EF4-FFF2-40B4-BE49-F238E27FC236}">
                  <a16:creationId xmlns:a16="http://schemas.microsoft.com/office/drawing/2014/main" id="{DAF224B3-3350-79CB-B893-E82083E67464}"/>
                </a:ext>
              </a:extLst>
            </p:cNvPr>
            <p:cNvSpPr/>
            <p:nvPr/>
          </p:nvSpPr>
          <p:spPr>
            <a:xfrm>
              <a:off x="3962400" y="3021377"/>
              <a:ext cx="1631736" cy="159741"/>
            </a:xfrm>
            <a:prstGeom prst="homePlat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N" sz="1100" dirty="0">
                  <a:solidFill>
                    <a:schemeClr val="bg1"/>
                  </a:solidFill>
                </a:rPr>
                <a:t>Process 4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BF71309-CB15-61E9-6C20-0F9CDD6E6AC6}"/>
                </a:ext>
              </a:extLst>
            </p:cNvPr>
            <p:cNvSpPr txBox="1"/>
            <p:nvPr/>
          </p:nvSpPr>
          <p:spPr>
            <a:xfrm>
              <a:off x="5552084" y="3002435"/>
              <a:ext cx="348307" cy="2185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1000" dirty="0"/>
                <a:t>10%</a:t>
              </a:r>
            </a:p>
          </p:txBody>
        </p:sp>
      </p:grpSp>
      <p:cxnSp>
        <p:nvCxnSpPr>
          <p:cNvPr id="63" name="Curved Connector 62">
            <a:extLst>
              <a:ext uri="{FF2B5EF4-FFF2-40B4-BE49-F238E27FC236}">
                <a16:creationId xmlns:a16="http://schemas.microsoft.com/office/drawing/2014/main" id="{DD45BB64-47E1-97A2-B270-4D479A70F420}"/>
              </a:ext>
            </a:extLst>
          </p:cNvPr>
          <p:cNvCxnSpPr>
            <a:stCxn id="52" idx="3"/>
            <a:endCxn id="60" idx="1"/>
          </p:cNvCxnSpPr>
          <p:nvPr/>
        </p:nvCxnSpPr>
        <p:spPr>
          <a:xfrm>
            <a:off x="7458154" y="4167435"/>
            <a:ext cx="12700" cy="356105"/>
          </a:xfrm>
          <a:prstGeom prst="curvedConnector5">
            <a:avLst>
              <a:gd name="adj1" fmla="val 1330441"/>
              <a:gd name="adj2" fmla="val 50000"/>
              <a:gd name="adj3" fmla="val -1293047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8" name="Group 67">
            <a:extLst>
              <a:ext uri="{FF2B5EF4-FFF2-40B4-BE49-F238E27FC236}">
                <a16:creationId xmlns:a16="http://schemas.microsoft.com/office/drawing/2014/main" id="{1E88BED5-4AC3-9257-F91F-4DAE4453C6EB}"/>
              </a:ext>
            </a:extLst>
          </p:cNvPr>
          <p:cNvGrpSpPr/>
          <p:nvPr/>
        </p:nvGrpSpPr>
        <p:grpSpPr>
          <a:xfrm>
            <a:off x="5720965" y="4847301"/>
            <a:ext cx="2566357" cy="277448"/>
            <a:chOff x="3962400" y="3002435"/>
            <a:chExt cx="2086936" cy="246221"/>
          </a:xfrm>
        </p:grpSpPr>
        <p:sp>
          <p:nvSpPr>
            <p:cNvPr id="69" name="Pentagon 68">
              <a:extLst>
                <a:ext uri="{FF2B5EF4-FFF2-40B4-BE49-F238E27FC236}">
                  <a16:creationId xmlns:a16="http://schemas.microsoft.com/office/drawing/2014/main" id="{2EDD7981-A676-EFCF-48DD-B3F9BC6E1042}"/>
                </a:ext>
              </a:extLst>
            </p:cNvPr>
            <p:cNvSpPr/>
            <p:nvPr/>
          </p:nvSpPr>
          <p:spPr>
            <a:xfrm>
              <a:off x="3962400" y="3021377"/>
              <a:ext cx="1631736" cy="159741"/>
            </a:xfrm>
            <a:prstGeom prst="homePlat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N" sz="1100" dirty="0">
                  <a:solidFill>
                    <a:schemeClr val="bg1"/>
                  </a:solidFill>
                </a:rPr>
                <a:t>Process 1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7B94183-2682-F528-91E1-1D386334DD47}"/>
                </a:ext>
              </a:extLst>
            </p:cNvPr>
            <p:cNvSpPr txBox="1"/>
            <p:nvPr/>
          </p:nvSpPr>
          <p:spPr>
            <a:xfrm>
              <a:off x="5552084" y="3002435"/>
              <a:ext cx="49725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1000" dirty="0"/>
                <a:t>100%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7FDC8B41-1F27-14B7-D928-D5045933F63F}"/>
              </a:ext>
            </a:extLst>
          </p:cNvPr>
          <p:cNvGrpSpPr/>
          <p:nvPr/>
        </p:nvGrpSpPr>
        <p:grpSpPr>
          <a:xfrm>
            <a:off x="6874851" y="5248905"/>
            <a:ext cx="2383196" cy="246221"/>
            <a:chOff x="3962400" y="3002435"/>
            <a:chExt cx="1937991" cy="218509"/>
          </a:xfrm>
        </p:grpSpPr>
        <p:sp>
          <p:nvSpPr>
            <p:cNvPr id="72" name="Pentagon 71">
              <a:extLst>
                <a:ext uri="{FF2B5EF4-FFF2-40B4-BE49-F238E27FC236}">
                  <a16:creationId xmlns:a16="http://schemas.microsoft.com/office/drawing/2014/main" id="{28ED225D-5EAB-DC5E-4AB7-2FF7B5634107}"/>
                </a:ext>
              </a:extLst>
            </p:cNvPr>
            <p:cNvSpPr/>
            <p:nvPr/>
          </p:nvSpPr>
          <p:spPr>
            <a:xfrm>
              <a:off x="3962400" y="3021377"/>
              <a:ext cx="1631736" cy="159741"/>
            </a:xfrm>
            <a:prstGeom prst="homePlat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N" sz="1100" dirty="0">
                  <a:solidFill>
                    <a:schemeClr val="bg1"/>
                  </a:solidFill>
                </a:rPr>
                <a:t>Process 2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953B9F1B-EBE2-4892-DF25-FACCD6DA5F66}"/>
                </a:ext>
              </a:extLst>
            </p:cNvPr>
            <p:cNvSpPr txBox="1"/>
            <p:nvPr/>
          </p:nvSpPr>
          <p:spPr>
            <a:xfrm>
              <a:off x="5552084" y="3002435"/>
              <a:ext cx="348307" cy="2185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1000" dirty="0"/>
                <a:t>10%</a:t>
              </a: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38271E7D-5DF8-460F-27F1-957B4867F3E2}"/>
              </a:ext>
            </a:extLst>
          </p:cNvPr>
          <p:cNvGrpSpPr/>
          <p:nvPr/>
        </p:nvGrpSpPr>
        <p:grpSpPr>
          <a:xfrm>
            <a:off x="7210131" y="5664699"/>
            <a:ext cx="2383196" cy="246221"/>
            <a:chOff x="3962400" y="3002435"/>
            <a:chExt cx="1937991" cy="218509"/>
          </a:xfrm>
        </p:grpSpPr>
        <p:sp>
          <p:nvSpPr>
            <p:cNvPr id="75" name="Pentagon 74">
              <a:extLst>
                <a:ext uri="{FF2B5EF4-FFF2-40B4-BE49-F238E27FC236}">
                  <a16:creationId xmlns:a16="http://schemas.microsoft.com/office/drawing/2014/main" id="{0D5092E9-6934-1144-C219-087C21A0E273}"/>
                </a:ext>
              </a:extLst>
            </p:cNvPr>
            <p:cNvSpPr/>
            <p:nvPr/>
          </p:nvSpPr>
          <p:spPr>
            <a:xfrm>
              <a:off x="3962400" y="3021377"/>
              <a:ext cx="1631736" cy="159741"/>
            </a:xfrm>
            <a:prstGeom prst="homePlat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N" sz="1100" dirty="0">
                  <a:solidFill>
                    <a:schemeClr val="bg1"/>
                  </a:solidFill>
                </a:rPr>
                <a:t>Process 3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E613ECF-EE7D-4B49-160A-F0C72A958A2A}"/>
                </a:ext>
              </a:extLst>
            </p:cNvPr>
            <p:cNvSpPr txBox="1"/>
            <p:nvPr/>
          </p:nvSpPr>
          <p:spPr>
            <a:xfrm>
              <a:off x="5552084" y="3002435"/>
              <a:ext cx="348307" cy="2185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1000" dirty="0"/>
                <a:t>10%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028A5D5-89E4-583E-1341-1A13632213CD}"/>
              </a:ext>
            </a:extLst>
          </p:cNvPr>
          <p:cNvGrpSpPr/>
          <p:nvPr/>
        </p:nvGrpSpPr>
        <p:grpSpPr>
          <a:xfrm>
            <a:off x="6086108" y="5664699"/>
            <a:ext cx="996131" cy="246221"/>
            <a:chOff x="4327544" y="3821631"/>
            <a:chExt cx="996131" cy="246221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4D0A0F87-3E05-CE5B-264E-1AA001765ECC}"/>
                </a:ext>
              </a:extLst>
            </p:cNvPr>
            <p:cNvSpPr/>
            <p:nvPr/>
          </p:nvSpPr>
          <p:spPr>
            <a:xfrm>
              <a:off x="5116286" y="3836623"/>
              <a:ext cx="207389" cy="216239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58B5CD73-7E9D-4196-A9B0-C98601454C99}"/>
                </a:ext>
              </a:extLst>
            </p:cNvPr>
            <p:cNvSpPr txBox="1"/>
            <p:nvPr/>
          </p:nvSpPr>
          <p:spPr>
            <a:xfrm>
              <a:off x="4327544" y="3821631"/>
              <a:ext cx="82426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1000" dirty="0"/>
                <a:t>Milestone 1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A6892EF3-0AE0-4407-3CCD-B2A956BEA974}"/>
              </a:ext>
            </a:extLst>
          </p:cNvPr>
          <p:cNvGrpSpPr/>
          <p:nvPr/>
        </p:nvGrpSpPr>
        <p:grpSpPr>
          <a:xfrm>
            <a:off x="7380078" y="6020804"/>
            <a:ext cx="996131" cy="246221"/>
            <a:chOff x="4327544" y="3821631"/>
            <a:chExt cx="996131" cy="246221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B13EC9E2-B685-51CC-0374-8C5F7674DB7F}"/>
                </a:ext>
              </a:extLst>
            </p:cNvPr>
            <p:cNvSpPr/>
            <p:nvPr/>
          </p:nvSpPr>
          <p:spPr>
            <a:xfrm>
              <a:off x="5116286" y="3836623"/>
              <a:ext cx="207389" cy="216239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4A4C514E-94D5-2A63-67F7-F9BA85E006C9}"/>
                </a:ext>
              </a:extLst>
            </p:cNvPr>
            <p:cNvSpPr txBox="1"/>
            <p:nvPr/>
          </p:nvSpPr>
          <p:spPr>
            <a:xfrm>
              <a:off x="4327544" y="3821631"/>
              <a:ext cx="82426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1000" dirty="0"/>
                <a:t>Milestone 2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BF7E1CD0-2A10-8BCE-0D67-06241572876D}"/>
              </a:ext>
            </a:extLst>
          </p:cNvPr>
          <p:cNvGrpSpPr/>
          <p:nvPr/>
        </p:nvGrpSpPr>
        <p:grpSpPr>
          <a:xfrm>
            <a:off x="9216718" y="6020804"/>
            <a:ext cx="2383196" cy="246221"/>
            <a:chOff x="3962400" y="3002435"/>
            <a:chExt cx="1937991" cy="218509"/>
          </a:xfrm>
        </p:grpSpPr>
        <p:sp>
          <p:nvSpPr>
            <p:cNvPr id="84" name="Pentagon 83">
              <a:extLst>
                <a:ext uri="{FF2B5EF4-FFF2-40B4-BE49-F238E27FC236}">
                  <a16:creationId xmlns:a16="http://schemas.microsoft.com/office/drawing/2014/main" id="{E3328431-C3E1-F9B8-0C51-D3A3711D45E7}"/>
                </a:ext>
              </a:extLst>
            </p:cNvPr>
            <p:cNvSpPr/>
            <p:nvPr/>
          </p:nvSpPr>
          <p:spPr>
            <a:xfrm>
              <a:off x="3962400" y="3021377"/>
              <a:ext cx="1631736" cy="159741"/>
            </a:xfrm>
            <a:prstGeom prst="homePlat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N" sz="1100" dirty="0">
                  <a:solidFill>
                    <a:schemeClr val="bg1"/>
                  </a:solidFill>
                </a:rPr>
                <a:t>Process 4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4075846-8E3C-96D4-E7BD-20F47E1A58CC}"/>
                </a:ext>
              </a:extLst>
            </p:cNvPr>
            <p:cNvSpPr txBox="1"/>
            <p:nvPr/>
          </p:nvSpPr>
          <p:spPr>
            <a:xfrm>
              <a:off x="5552084" y="3002435"/>
              <a:ext cx="348307" cy="2185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1000" dirty="0"/>
                <a:t>10%</a:t>
              </a:r>
            </a:p>
          </p:txBody>
        </p:sp>
      </p:grpSp>
      <p:cxnSp>
        <p:nvCxnSpPr>
          <p:cNvPr id="86" name="Curved Connector 85">
            <a:extLst>
              <a:ext uri="{FF2B5EF4-FFF2-40B4-BE49-F238E27FC236}">
                <a16:creationId xmlns:a16="http://schemas.microsoft.com/office/drawing/2014/main" id="{083A8BDB-5267-E21B-F66C-F2CFCBDE33AF}"/>
              </a:ext>
            </a:extLst>
          </p:cNvPr>
          <p:cNvCxnSpPr>
            <a:stCxn id="75" idx="3"/>
            <a:endCxn id="84" idx="1"/>
          </p:cNvCxnSpPr>
          <p:nvPr/>
        </p:nvCxnSpPr>
        <p:spPr>
          <a:xfrm>
            <a:off x="9216718" y="5776043"/>
            <a:ext cx="12700" cy="356105"/>
          </a:xfrm>
          <a:prstGeom prst="curvedConnector5">
            <a:avLst>
              <a:gd name="adj1" fmla="val 1330441"/>
              <a:gd name="adj2" fmla="val 50000"/>
              <a:gd name="adj3" fmla="val -1293047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88" name="Chart 87">
            <a:extLst>
              <a:ext uri="{FF2B5EF4-FFF2-40B4-BE49-F238E27FC236}">
                <a16:creationId xmlns:a16="http://schemas.microsoft.com/office/drawing/2014/main" id="{18D35AAB-6268-5B88-B70C-42A2561994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8074397"/>
              </p:ext>
            </p:extLst>
          </p:nvPr>
        </p:nvGraphicFramePr>
        <p:xfrm>
          <a:off x="687338" y="1483109"/>
          <a:ext cx="1498029" cy="1304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F03EF54-A01A-C8F7-0CCC-D873F67712F3}"/>
              </a:ext>
            </a:extLst>
          </p:cNvPr>
          <p:cNvSpPr txBox="1"/>
          <p:nvPr/>
        </p:nvSpPr>
        <p:spPr>
          <a:xfrm>
            <a:off x="1125209" y="1950681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15%</a:t>
            </a:r>
            <a:endParaRPr lang="en-CN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FD9AF02-C5F7-2DDB-933C-636BBD4755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3246623"/>
              </p:ext>
            </p:extLst>
          </p:nvPr>
        </p:nvGraphicFramePr>
        <p:xfrm>
          <a:off x="2312109" y="975915"/>
          <a:ext cx="9191306" cy="338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72635B8-447D-B9D6-A256-02EC66E00AD3}"/>
              </a:ext>
            </a:extLst>
          </p:cNvPr>
          <p:cNvSpPr txBox="1"/>
          <p:nvPr/>
        </p:nvSpPr>
        <p:spPr>
          <a:xfrm>
            <a:off x="860713" y="1234672"/>
            <a:ext cx="1151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400" b="1" dirty="0"/>
              <a:t>Completion</a:t>
            </a:r>
          </a:p>
        </p:txBody>
      </p:sp>
    </p:spTree>
    <p:extLst>
      <p:ext uri="{BB962C8B-B14F-4D97-AF65-F5344CB8AC3E}">
        <p14:creationId xmlns:p14="http://schemas.microsoft.com/office/powerpoint/2010/main" val="957459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96</Words>
  <Application>Microsoft Macintosh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 Gothic</vt:lpstr>
      <vt:lpstr>Office Theme</vt:lpstr>
      <vt:lpstr>PowerPoint Presentation</vt:lpstr>
    </vt:vector>
  </TitlesOfParts>
  <Manager/>
  <Company>MetaverseConnect.cn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Timeline Template</dc:title>
  <dc:subject/>
  <dc:creator>user</dc:creator>
  <cp:keywords/>
  <dc:description/>
  <cp:lastModifiedBy>Jeho Zhang</cp:lastModifiedBy>
  <cp:revision>3</cp:revision>
  <dcterms:created xsi:type="dcterms:W3CDTF">2024-05-30T06:49:46Z</dcterms:created>
  <dcterms:modified xsi:type="dcterms:W3CDTF">2024-06-12T10:39:34Z</dcterms:modified>
  <cp:category/>
</cp:coreProperties>
</file>