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1F0DC1-C763-2C4F-91DA-1D49322FEA1B}" v="173" dt="2024-06-12T08:40:37.9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6"/>
    <p:restoredTop sz="94658"/>
  </p:normalViewPr>
  <p:slideViewPr>
    <p:cSldViewPr snapToGrid="0">
      <p:cViewPr varScale="1">
        <p:scale>
          <a:sx n="116" d="100"/>
          <a:sy n="116" d="100"/>
        </p:scale>
        <p:origin x="416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ho Zhang" userId="0cab5648-5e55-46ba-bf94-5149625a141e" providerId="ADAL" clId="{6B1F0DC1-C763-2C4F-91DA-1D49322FEA1B}"/>
    <pc:docChg chg="undo redo custSel addSld modSld sldOrd">
      <pc:chgData name="Jeho Zhang" userId="0cab5648-5e55-46ba-bf94-5149625a141e" providerId="ADAL" clId="{6B1F0DC1-C763-2C4F-91DA-1D49322FEA1B}" dt="2024-06-12T09:14:33.655" v="1807" actId="14100"/>
      <pc:docMkLst>
        <pc:docMk/>
      </pc:docMkLst>
      <pc:sldChg chg="modSp mod">
        <pc:chgData name="Jeho Zhang" userId="0cab5648-5e55-46ba-bf94-5149625a141e" providerId="ADAL" clId="{6B1F0DC1-C763-2C4F-91DA-1D49322FEA1B}" dt="2024-06-06T02:05:46.167" v="6" actId="1076"/>
        <pc:sldMkLst>
          <pc:docMk/>
          <pc:sldMk cId="2013794461" sldId="265"/>
        </pc:sldMkLst>
        <pc:picChg chg="mod">
          <ac:chgData name="Jeho Zhang" userId="0cab5648-5e55-46ba-bf94-5149625a141e" providerId="ADAL" clId="{6B1F0DC1-C763-2C4F-91DA-1D49322FEA1B}" dt="2024-06-06T02:05:46.167" v="6" actId="1076"/>
          <ac:picMkLst>
            <pc:docMk/>
            <pc:sldMk cId="2013794461" sldId="265"/>
            <ac:picMk id="4" creationId="{092FE8BE-F077-8D7C-967A-E4F9B7BB057C}"/>
          </ac:picMkLst>
        </pc:picChg>
      </pc:sldChg>
      <pc:sldChg chg="addSp delSp modSp new mod">
        <pc:chgData name="Jeho Zhang" userId="0cab5648-5e55-46ba-bf94-5149625a141e" providerId="ADAL" clId="{6B1F0DC1-C763-2C4F-91DA-1D49322FEA1B}" dt="2024-05-31T09:16:01.784" v="5" actId="14100"/>
        <pc:sldMkLst>
          <pc:docMk/>
          <pc:sldMk cId="3313666977" sldId="266"/>
        </pc:sldMkLst>
        <pc:spChg chg="del">
          <ac:chgData name="Jeho Zhang" userId="0cab5648-5e55-46ba-bf94-5149625a141e" providerId="ADAL" clId="{6B1F0DC1-C763-2C4F-91DA-1D49322FEA1B}" dt="2024-05-31T09:15:57.190" v="4" actId="478"/>
          <ac:spMkLst>
            <pc:docMk/>
            <pc:sldMk cId="3313666977" sldId="266"/>
            <ac:spMk id="2" creationId="{51407451-5C7A-B353-612A-34F4D205DC11}"/>
          </ac:spMkLst>
        </pc:spChg>
        <pc:spChg chg="del">
          <ac:chgData name="Jeho Zhang" userId="0cab5648-5e55-46ba-bf94-5149625a141e" providerId="ADAL" clId="{6B1F0DC1-C763-2C4F-91DA-1D49322FEA1B}" dt="2024-05-31T09:15:54.205" v="3" actId="478"/>
          <ac:spMkLst>
            <pc:docMk/>
            <pc:sldMk cId="3313666977" sldId="266"/>
            <ac:spMk id="3" creationId="{930E6457-1593-27E2-044F-C3A421FCE62A}"/>
          </ac:spMkLst>
        </pc:spChg>
        <pc:picChg chg="add mod">
          <ac:chgData name="Jeho Zhang" userId="0cab5648-5e55-46ba-bf94-5149625a141e" providerId="ADAL" clId="{6B1F0DC1-C763-2C4F-91DA-1D49322FEA1B}" dt="2024-05-31T09:16:01.784" v="5" actId="14100"/>
          <ac:picMkLst>
            <pc:docMk/>
            <pc:sldMk cId="3313666977" sldId="266"/>
            <ac:picMk id="4" creationId="{B02ECCCB-0507-8DE8-561F-31602A26652A}"/>
          </ac:picMkLst>
        </pc:picChg>
      </pc:sldChg>
      <pc:sldChg chg="addSp delSp modSp add mod">
        <pc:chgData name="Jeho Zhang" userId="0cab5648-5e55-46ba-bf94-5149625a141e" providerId="ADAL" clId="{6B1F0DC1-C763-2C4F-91DA-1D49322FEA1B}" dt="2024-06-12T07:04:13.886" v="179" actId="207"/>
        <pc:sldMkLst>
          <pc:docMk/>
          <pc:sldMk cId="957459079" sldId="267"/>
        </pc:sldMkLst>
        <pc:spChg chg="mod">
          <ac:chgData name="Jeho Zhang" userId="0cab5648-5e55-46ba-bf94-5149625a141e" providerId="ADAL" clId="{6B1F0DC1-C763-2C4F-91DA-1D49322FEA1B}" dt="2024-06-12T07:02:40.901" v="168" actId="1035"/>
          <ac:spMkLst>
            <pc:docMk/>
            <pc:sldMk cId="957459079" sldId="267"/>
            <ac:spMk id="2" creationId="{3F03EF54-A01A-C8F7-0CCC-D873F67712F3}"/>
          </ac:spMkLst>
        </pc:spChg>
        <pc:spChg chg="mod">
          <ac:chgData name="Jeho Zhang" userId="0cab5648-5e55-46ba-bf94-5149625a141e" providerId="ADAL" clId="{6B1F0DC1-C763-2C4F-91DA-1D49322FEA1B}" dt="2024-06-12T07:02:46.272" v="169" actId="1076"/>
          <ac:spMkLst>
            <pc:docMk/>
            <pc:sldMk cId="957459079" sldId="267"/>
            <ac:spMk id="4" creationId="{FF76F441-719C-F0D2-CAEF-24D339D09758}"/>
          </ac:spMkLst>
        </pc:spChg>
        <pc:spChg chg="add mod">
          <ac:chgData name="Jeho Zhang" userId="0cab5648-5e55-46ba-bf94-5149625a141e" providerId="ADAL" clId="{6B1F0DC1-C763-2C4F-91DA-1D49322FEA1B}" dt="2024-06-12T07:02:40.901" v="168" actId="1035"/>
          <ac:spMkLst>
            <pc:docMk/>
            <pc:sldMk cId="957459079" sldId="267"/>
            <ac:spMk id="7" creationId="{F72635B8-447D-B9D6-A256-02EC66E00AD3}"/>
          </ac:spMkLst>
        </pc:s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47" creationId="{8C8C6D89-71D3-12A1-6487-87C0A1DA9E8B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48" creationId="{8F4091B7-1F0E-BC66-5A32-5FED5EABCF12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1" creationId="{3D0E3519-2956-A95B-0D32-2F9792E78378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5" creationId="{8230425E-D623-58E3-1495-D8E4AD26E479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6" creationId="{56F107B6-4ADE-3C3C-4FA2-5E8DACFDF3A8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9" creationId="{E5977D43-D13D-9DD5-5A87-A64BC1AFB421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68" creationId="{1E88BED5-4AC3-9257-F91F-4DAE4453C6EB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71" creationId="{7FDC8B41-1F27-14B7-D928-D5045933F63F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74" creationId="{38271E7D-5DF8-460F-27F1-957B4867F3E2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77" creationId="{0028A5D5-89E4-583E-1341-1A13632213CD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80" creationId="{A6892EF3-0AE0-4407-3CCD-B2A956BEA974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83" creationId="{BF7E1CD0-2A10-8BCE-0D67-06241572876D}"/>
          </ac:grpSpMkLst>
        </pc:grpChg>
        <pc:graphicFrameChg chg="add del mod modGraphic">
          <ac:chgData name="Jeho Zhang" userId="0cab5648-5e55-46ba-bf94-5149625a141e" providerId="ADAL" clId="{6B1F0DC1-C763-2C4F-91DA-1D49322FEA1B}" dt="2024-06-12T07:02:40.901" v="168" actId="1035"/>
          <ac:graphicFrameMkLst>
            <pc:docMk/>
            <pc:sldMk cId="957459079" sldId="267"/>
            <ac:graphicFrameMk id="3" creationId="{BFD9AF02-C5F7-2DDB-933C-636BBD475560}"/>
          </ac:graphicFrameMkLst>
        </pc:graphicFrameChg>
        <pc:graphicFrameChg chg="mod modGraphic">
          <ac:chgData name="Jeho Zhang" userId="0cab5648-5e55-46ba-bf94-5149625a141e" providerId="ADAL" clId="{6B1F0DC1-C763-2C4F-91DA-1D49322FEA1B}" dt="2024-06-12T07:02:40.901" v="168" actId="1035"/>
          <ac:graphicFrameMkLst>
            <pc:docMk/>
            <pc:sldMk cId="957459079" sldId="267"/>
            <ac:graphicFrameMk id="5" creationId="{BFCC034B-2E8E-6E4B-0739-E35B95293EE2}"/>
          </ac:graphicFrameMkLst>
        </pc:graphicFrameChg>
        <pc:graphicFrameChg chg="mod modGraphic">
          <ac:chgData name="Jeho Zhang" userId="0cab5648-5e55-46ba-bf94-5149625a141e" providerId="ADAL" clId="{6B1F0DC1-C763-2C4F-91DA-1D49322FEA1B}" dt="2024-06-12T07:04:13.886" v="179" actId="207"/>
          <ac:graphicFrameMkLst>
            <pc:docMk/>
            <pc:sldMk cId="957459079" sldId="267"/>
            <ac:graphicFrameMk id="6" creationId="{95EF781D-06C9-33A0-1E19-EACCAC3E56DC}"/>
          </ac:graphicFrameMkLst>
        </pc:graphicFrameChg>
        <pc:graphicFrameChg chg="mod">
          <ac:chgData name="Jeho Zhang" userId="0cab5648-5e55-46ba-bf94-5149625a141e" providerId="ADAL" clId="{6B1F0DC1-C763-2C4F-91DA-1D49322FEA1B}" dt="2024-06-12T07:02:40.901" v="168" actId="1035"/>
          <ac:graphicFrameMkLst>
            <pc:docMk/>
            <pc:sldMk cId="957459079" sldId="267"/>
            <ac:graphicFrameMk id="88" creationId="{18D35AAB-6268-5B88-B70C-42A2561994BA}"/>
          </ac:graphicFrameMkLst>
        </pc:graphicFrameChg>
        <pc:cxnChg chg="mod">
          <ac:chgData name="Jeho Zhang" userId="0cab5648-5e55-46ba-bf94-5149625a141e" providerId="ADAL" clId="{6B1F0DC1-C763-2C4F-91DA-1D49322FEA1B}" dt="2024-06-12T07:02:40.901" v="168" actId="1035"/>
          <ac:cxnSpMkLst>
            <pc:docMk/>
            <pc:sldMk cId="957459079" sldId="267"/>
            <ac:cxnSpMk id="63" creationId="{DD45BB64-47E1-97A2-B270-4D479A70F420}"/>
          </ac:cxnSpMkLst>
        </pc:cxnChg>
        <pc:cxnChg chg="mod">
          <ac:chgData name="Jeho Zhang" userId="0cab5648-5e55-46ba-bf94-5149625a141e" providerId="ADAL" clId="{6B1F0DC1-C763-2C4F-91DA-1D49322FEA1B}" dt="2024-06-12T07:02:40.901" v="168" actId="1035"/>
          <ac:cxnSpMkLst>
            <pc:docMk/>
            <pc:sldMk cId="957459079" sldId="267"/>
            <ac:cxnSpMk id="86" creationId="{083A8BDB-5267-E21B-F66C-F2CFCBDE33AF}"/>
          </ac:cxnSpMkLst>
        </pc:cxnChg>
      </pc:sldChg>
      <pc:sldChg chg="addSp delSp modSp add mod ord">
        <pc:chgData name="Jeho Zhang" userId="0cab5648-5e55-46ba-bf94-5149625a141e" providerId="ADAL" clId="{6B1F0DC1-C763-2C4F-91DA-1D49322FEA1B}" dt="2024-06-12T07:44:45.029" v="1131" actId="1036"/>
        <pc:sldMkLst>
          <pc:docMk/>
          <pc:sldMk cId="3817352934" sldId="268"/>
        </pc:sldMkLst>
        <pc:spChg chg="del">
          <ac:chgData name="Jeho Zhang" userId="0cab5648-5e55-46ba-bf94-5149625a141e" providerId="ADAL" clId="{6B1F0DC1-C763-2C4F-91DA-1D49322FEA1B}" dt="2024-06-12T07:07:21.881" v="235" actId="478"/>
          <ac:spMkLst>
            <pc:docMk/>
            <pc:sldMk cId="3817352934" sldId="268"/>
            <ac:spMk id="2" creationId="{3F03EF54-A01A-C8F7-0CCC-D873F67712F3}"/>
          </ac:spMkLst>
        </pc:spChg>
        <pc:spChg chg="mod">
          <ac:chgData name="Jeho Zhang" userId="0cab5648-5e55-46ba-bf94-5149625a141e" providerId="ADAL" clId="{6B1F0DC1-C763-2C4F-91DA-1D49322FEA1B}" dt="2024-06-12T07:06:29.453" v="182" actId="403"/>
          <ac:spMkLst>
            <pc:docMk/>
            <pc:sldMk cId="3817352934" sldId="268"/>
            <ac:spMk id="4" creationId="{FF76F441-719C-F0D2-CAEF-24D339D09758}"/>
          </ac:spMkLst>
        </pc:spChg>
        <pc:spChg chg="del">
          <ac:chgData name="Jeho Zhang" userId="0cab5648-5e55-46ba-bf94-5149625a141e" providerId="ADAL" clId="{6B1F0DC1-C763-2C4F-91DA-1D49322FEA1B}" dt="2024-06-12T07:07:21.881" v="235" actId="478"/>
          <ac:spMkLst>
            <pc:docMk/>
            <pc:sldMk cId="3817352934" sldId="268"/>
            <ac:spMk id="7" creationId="{F72635B8-447D-B9D6-A256-02EC66E00AD3}"/>
          </ac:spMkLst>
        </pc:spChg>
        <pc:spChg chg="add mod">
          <ac:chgData name="Jeho Zhang" userId="0cab5648-5e55-46ba-bf94-5149625a141e" providerId="ADAL" clId="{6B1F0DC1-C763-2C4F-91DA-1D49322FEA1B}" dt="2024-06-12T07:07:08.983" v="234" actId="113"/>
          <ac:spMkLst>
            <pc:docMk/>
            <pc:sldMk cId="3817352934" sldId="268"/>
            <ac:spMk id="8" creationId="{7E0F871C-9768-E221-BCEA-6EF31EAEE6DF}"/>
          </ac:spMkLst>
        </pc:spChg>
        <pc:spChg chg="add mod">
          <ac:chgData name="Jeho Zhang" userId="0cab5648-5e55-46ba-bf94-5149625a141e" providerId="ADAL" clId="{6B1F0DC1-C763-2C4F-91DA-1D49322FEA1B}" dt="2024-06-12T07:10:17.815" v="254" actId="17032"/>
          <ac:spMkLst>
            <pc:docMk/>
            <pc:sldMk cId="3817352934" sldId="268"/>
            <ac:spMk id="9" creationId="{84BD7F5F-0090-71D3-2AC5-D271CD4D2947}"/>
          </ac:spMkLst>
        </pc:spChg>
        <pc:spChg chg="add mod">
          <ac:chgData name="Jeho Zhang" userId="0cab5648-5e55-46ba-bf94-5149625a141e" providerId="ADAL" clId="{6B1F0DC1-C763-2C4F-91DA-1D49322FEA1B}" dt="2024-06-12T07:12:23.319" v="300" actId="1076"/>
          <ac:spMkLst>
            <pc:docMk/>
            <pc:sldMk cId="3817352934" sldId="268"/>
            <ac:spMk id="12" creationId="{ABD739F9-ADFB-E6E5-3189-81DC339B8D42}"/>
          </ac:spMkLst>
        </pc:spChg>
        <pc:spChg chg="add mod">
          <ac:chgData name="Jeho Zhang" userId="0cab5648-5e55-46ba-bf94-5149625a141e" providerId="ADAL" clId="{6B1F0DC1-C763-2C4F-91DA-1D49322FEA1B}" dt="2024-06-12T07:16:23.090" v="364" actId="1076"/>
          <ac:spMkLst>
            <pc:docMk/>
            <pc:sldMk cId="3817352934" sldId="268"/>
            <ac:spMk id="13" creationId="{C7B4D013-6016-098F-25A5-E55E0EA7DB05}"/>
          </ac:spMkLst>
        </pc:spChg>
        <pc:spChg chg="add mod">
          <ac:chgData name="Jeho Zhang" userId="0cab5648-5e55-46ba-bf94-5149625a141e" providerId="ADAL" clId="{6B1F0DC1-C763-2C4F-91DA-1D49322FEA1B}" dt="2024-06-12T07:15:43.879" v="357" actId="14100"/>
          <ac:spMkLst>
            <pc:docMk/>
            <pc:sldMk cId="3817352934" sldId="268"/>
            <ac:spMk id="14" creationId="{C062B6E2-F0BD-F9B0-8A42-55536DC82A4D}"/>
          </ac:spMkLst>
        </pc:spChg>
        <pc:spChg chg="add del mod">
          <ac:chgData name="Jeho Zhang" userId="0cab5648-5e55-46ba-bf94-5149625a141e" providerId="ADAL" clId="{6B1F0DC1-C763-2C4F-91DA-1D49322FEA1B}" dt="2024-06-12T07:15:56.180" v="359" actId="478"/>
          <ac:spMkLst>
            <pc:docMk/>
            <pc:sldMk cId="3817352934" sldId="268"/>
            <ac:spMk id="19" creationId="{6DC691B0-EC54-12C3-F34E-2DDA160E1103}"/>
          </ac:spMkLst>
        </pc:spChg>
        <pc:spChg chg="add mod">
          <ac:chgData name="Jeho Zhang" userId="0cab5648-5e55-46ba-bf94-5149625a141e" providerId="ADAL" clId="{6B1F0DC1-C763-2C4F-91DA-1D49322FEA1B}" dt="2024-06-12T07:16:47.979" v="391" actId="20577"/>
          <ac:spMkLst>
            <pc:docMk/>
            <pc:sldMk cId="3817352934" sldId="268"/>
            <ac:spMk id="20" creationId="{EEEEC86D-43D1-695D-A9CE-987D180E5B84}"/>
          </ac:spMkLst>
        </pc:spChg>
        <pc:spChg chg="mod">
          <ac:chgData name="Jeho Zhang" userId="0cab5648-5e55-46ba-bf94-5149625a141e" providerId="ADAL" clId="{6B1F0DC1-C763-2C4F-91DA-1D49322FEA1B}" dt="2024-06-12T07:16:54.961" v="392"/>
          <ac:spMkLst>
            <pc:docMk/>
            <pc:sldMk cId="3817352934" sldId="268"/>
            <ac:spMk id="22" creationId="{3FC7FB86-E198-3B1D-D9AF-5A5F29A86A27}"/>
          </ac:spMkLst>
        </pc:spChg>
        <pc:spChg chg="add mod">
          <ac:chgData name="Jeho Zhang" userId="0cab5648-5e55-46ba-bf94-5149625a141e" providerId="ADAL" clId="{6B1F0DC1-C763-2C4F-91DA-1D49322FEA1B}" dt="2024-06-12T07:17:30.140" v="404" actId="20577"/>
          <ac:spMkLst>
            <pc:docMk/>
            <pc:sldMk cId="3817352934" sldId="268"/>
            <ac:spMk id="24" creationId="{5F4F20E7-DB38-9623-8AD4-C0996272B82B}"/>
          </ac:spMkLst>
        </pc:spChg>
        <pc:spChg chg="add mod">
          <ac:chgData name="Jeho Zhang" userId="0cab5648-5e55-46ba-bf94-5149625a141e" providerId="ADAL" clId="{6B1F0DC1-C763-2C4F-91DA-1D49322FEA1B}" dt="2024-06-12T07:19:18.563" v="441" actId="13822"/>
          <ac:spMkLst>
            <pc:docMk/>
            <pc:sldMk cId="3817352934" sldId="268"/>
            <ac:spMk id="26" creationId="{CE60E87C-245A-5262-3BED-0746AE490519}"/>
          </ac:spMkLst>
        </pc:spChg>
        <pc:spChg chg="add mod">
          <ac:chgData name="Jeho Zhang" userId="0cab5648-5e55-46ba-bf94-5149625a141e" providerId="ADAL" clId="{6B1F0DC1-C763-2C4F-91DA-1D49322FEA1B}" dt="2024-06-12T07:18:44.284" v="436" actId="1076"/>
          <ac:spMkLst>
            <pc:docMk/>
            <pc:sldMk cId="3817352934" sldId="268"/>
            <ac:spMk id="27" creationId="{89073C68-8B1A-F5E3-808E-7D46355966FD}"/>
          </ac:spMkLst>
        </pc:spChg>
        <pc:spChg chg="add mod">
          <ac:chgData name="Jeho Zhang" userId="0cab5648-5e55-46ba-bf94-5149625a141e" providerId="ADAL" clId="{6B1F0DC1-C763-2C4F-91DA-1D49322FEA1B}" dt="2024-06-12T07:20:55.383" v="486" actId="13822"/>
          <ac:spMkLst>
            <pc:docMk/>
            <pc:sldMk cId="3817352934" sldId="268"/>
            <ac:spMk id="28" creationId="{E4CBB4D9-C5B4-1E93-0C5B-8B9CFF5D3A7F}"/>
          </ac:spMkLst>
        </pc:spChg>
        <pc:spChg chg="add mod">
          <ac:chgData name="Jeho Zhang" userId="0cab5648-5e55-46ba-bf94-5149625a141e" providerId="ADAL" clId="{6B1F0DC1-C763-2C4F-91DA-1D49322FEA1B}" dt="2024-06-12T07:20:37.637" v="483" actId="1076"/>
          <ac:spMkLst>
            <pc:docMk/>
            <pc:sldMk cId="3817352934" sldId="268"/>
            <ac:spMk id="29" creationId="{BAE8E2F5-032C-36A0-173F-06AB46900DF3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0" creationId="{D295DD82-B180-0EB5-3FED-3ACFBA91E025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1" creationId="{E92AE7AA-B632-0638-A81B-95D7B92FC50A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2" creationId="{36A3ACE0-D2CE-432A-6D43-F4166436F1C5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3" creationId="{272D0607-190B-69EE-9531-2DB4FBCBF7AF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4" creationId="{C5FBF825-8310-2351-AD14-FCB598A8E903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5" creationId="{5833E42B-B491-7A0D-99E0-8210BBCABD9D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37" creationId="{3A61E481-0E91-6FA2-2B25-DE3C2663B00D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38" creationId="{8717C39B-5DBB-A6DC-32B3-331F8FB079D5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39" creationId="{0825BA26-3F36-7D98-3A4B-26959769E14F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40" creationId="{4014F457-36EC-8215-975D-E8DF1B001761}"/>
          </ac:spMkLst>
        </pc:spChg>
        <pc:spChg chg="add del mod">
          <ac:chgData name="Jeho Zhang" userId="0cab5648-5e55-46ba-bf94-5149625a141e" providerId="ADAL" clId="{6B1F0DC1-C763-2C4F-91DA-1D49322FEA1B}" dt="2024-06-12T07:29:51.371" v="645" actId="478"/>
          <ac:spMkLst>
            <pc:docMk/>
            <pc:sldMk cId="3817352934" sldId="268"/>
            <ac:spMk id="41" creationId="{0CB25C03-CF4E-2A5F-784D-BAB086A3C220}"/>
          </ac:spMkLst>
        </pc:spChg>
        <pc:spChg chg="add del mod">
          <ac:chgData name="Jeho Zhang" userId="0cab5648-5e55-46ba-bf94-5149625a141e" providerId="ADAL" clId="{6B1F0DC1-C763-2C4F-91DA-1D49322FEA1B}" dt="2024-06-12T07:29:53.797" v="646" actId="478"/>
          <ac:spMkLst>
            <pc:docMk/>
            <pc:sldMk cId="3817352934" sldId="268"/>
            <ac:spMk id="42" creationId="{FFF97CA9-18AD-6A98-3E32-4C0173E37248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44" creationId="{97A42353-F27B-F76B-2F3B-ED640624546F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45" creationId="{0E3A848B-39B0-8D39-EF52-5C845A050972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2" creationId="{C7B7AF34-3D8C-1952-94CE-0DE17C0C6988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4" creationId="{6C7C81CB-460F-6083-74E0-7F4865F0A9F5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5" creationId="{657F4120-DFEF-873E-0157-BD6D139717D0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6" creationId="{BC56AD63-72ED-CB56-E0B0-B044D8A3B3F6}"/>
          </ac:spMkLst>
        </pc:spChg>
        <pc:spChg chg="add del mod">
          <ac:chgData name="Jeho Zhang" userId="0cab5648-5e55-46ba-bf94-5149625a141e" providerId="ADAL" clId="{6B1F0DC1-C763-2C4F-91DA-1D49322FEA1B}" dt="2024-06-12T07:31:24.721" v="715" actId="478"/>
          <ac:spMkLst>
            <pc:docMk/>
            <pc:sldMk cId="3817352934" sldId="268"/>
            <ac:spMk id="67" creationId="{D405C448-221C-4FDC-28E9-D71E8D752905}"/>
          </ac:spMkLst>
        </pc:spChg>
        <pc:spChg chg="add mod">
          <ac:chgData name="Jeho Zhang" userId="0cab5648-5e55-46ba-bf94-5149625a141e" providerId="ADAL" clId="{6B1F0DC1-C763-2C4F-91DA-1D49322FEA1B}" dt="2024-06-12T07:43:59.922" v="1111" actId="1035"/>
          <ac:spMkLst>
            <pc:docMk/>
            <pc:sldMk cId="3817352934" sldId="268"/>
            <ac:spMk id="87" creationId="{97980146-3996-3C6D-DB20-5CD068B7ADC2}"/>
          </ac:spMkLst>
        </pc:spChg>
        <pc:spChg chg="add mod">
          <ac:chgData name="Jeho Zhang" userId="0cab5648-5e55-46ba-bf94-5149625a141e" providerId="ADAL" clId="{6B1F0DC1-C763-2C4F-91DA-1D49322FEA1B}" dt="2024-06-12T07:43:59.922" v="1111" actId="1035"/>
          <ac:spMkLst>
            <pc:docMk/>
            <pc:sldMk cId="3817352934" sldId="268"/>
            <ac:spMk id="89" creationId="{AF5D089C-B65C-4C71-4D52-72EDE991C5C5}"/>
          </ac:spMkLst>
        </pc:spChg>
        <pc:spChg chg="add del mod">
          <ac:chgData name="Jeho Zhang" userId="0cab5648-5e55-46ba-bf94-5149625a141e" providerId="ADAL" clId="{6B1F0DC1-C763-2C4F-91DA-1D49322FEA1B}" dt="2024-06-12T07:39:30.086" v="947" actId="478"/>
          <ac:spMkLst>
            <pc:docMk/>
            <pc:sldMk cId="3817352934" sldId="268"/>
            <ac:spMk id="96" creationId="{15B9ECAC-C4F0-475C-B843-EC5391A069B3}"/>
          </ac:spMkLst>
        </pc:spChg>
        <pc:grpChg chg="add">
          <ac:chgData name="Jeho Zhang" userId="0cab5648-5e55-46ba-bf94-5149625a141e" providerId="ADAL" clId="{6B1F0DC1-C763-2C4F-91DA-1D49322FEA1B}" dt="2024-06-12T07:15:06.735" v="353" actId="164"/>
          <ac:grpSpMkLst>
            <pc:docMk/>
            <pc:sldMk cId="3817352934" sldId="268"/>
            <ac:grpSpMk id="18" creationId="{CBDFC068-BF48-C607-D2B9-044E91783E22}"/>
          </ac:grpSpMkLst>
        </pc:grpChg>
        <pc:grpChg chg="add mod">
          <ac:chgData name="Jeho Zhang" userId="0cab5648-5e55-46ba-bf94-5149625a141e" providerId="ADAL" clId="{6B1F0DC1-C763-2C4F-91DA-1D49322FEA1B}" dt="2024-06-12T07:17:06.532" v="393" actId="1076"/>
          <ac:grpSpMkLst>
            <pc:docMk/>
            <pc:sldMk cId="3817352934" sldId="268"/>
            <ac:grpSpMk id="21" creationId="{EFCE196E-9AC1-FF30-1F44-116F5D7D57B1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47" creationId="{8C8C6D89-71D3-12A1-6487-87C0A1DA9E8B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48" creationId="{8F4091B7-1F0E-BC66-5A32-5FED5EABCF12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1" creationId="{3D0E3519-2956-A95B-0D32-2F9792E78378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5" creationId="{8230425E-D623-58E3-1495-D8E4AD26E479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6" creationId="{56F107B6-4ADE-3C3C-4FA2-5E8DACFDF3A8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9" creationId="{E5977D43-D13D-9DD5-5A87-A64BC1AFB421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68" creationId="{1E88BED5-4AC3-9257-F91F-4DAE4453C6EB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71" creationId="{7FDC8B41-1F27-14B7-D928-D5045933F63F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74" creationId="{38271E7D-5DF8-460F-27F1-957B4867F3E2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77" creationId="{0028A5D5-89E4-583E-1341-1A13632213CD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80" creationId="{A6892EF3-0AE0-4407-3CCD-B2A956BEA974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83" creationId="{BF7E1CD0-2A10-8BCE-0D67-06241572876D}"/>
          </ac:grpSpMkLst>
        </pc:grpChg>
        <pc:graphicFrameChg chg="del">
          <ac:chgData name="Jeho Zhang" userId="0cab5648-5e55-46ba-bf94-5149625a141e" providerId="ADAL" clId="{6B1F0DC1-C763-2C4F-91DA-1D49322FEA1B}" dt="2024-06-12T07:07:21.881" v="235" actId="478"/>
          <ac:graphicFrameMkLst>
            <pc:docMk/>
            <pc:sldMk cId="3817352934" sldId="268"/>
            <ac:graphicFrameMk id="3" creationId="{BFD9AF02-C5F7-2DDB-933C-636BBD475560}"/>
          </ac:graphicFrameMkLst>
        </pc:graphicFrameChg>
        <pc:graphicFrameChg chg="del">
          <ac:chgData name="Jeho Zhang" userId="0cab5648-5e55-46ba-bf94-5149625a141e" providerId="ADAL" clId="{6B1F0DC1-C763-2C4F-91DA-1D49322FEA1B}" dt="2024-06-12T07:07:21.881" v="235" actId="478"/>
          <ac:graphicFrameMkLst>
            <pc:docMk/>
            <pc:sldMk cId="3817352934" sldId="268"/>
            <ac:graphicFrameMk id="5" creationId="{BFCC034B-2E8E-6E4B-0739-E35B95293EE2}"/>
          </ac:graphicFrameMkLst>
        </pc:graphicFrameChg>
        <pc:graphicFrameChg chg="del">
          <ac:chgData name="Jeho Zhang" userId="0cab5648-5e55-46ba-bf94-5149625a141e" providerId="ADAL" clId="{6B1F0DC1-C763-2C4F-91DA-1D49322FEA1B}" dt="2024-06-12T07:07:32.016" v="237" actId="478"/>
          <ac:graphicFrameMkLst>
            <pc:docMk/>
            <pc:sldMk cId="3817352934" sldId="268"/>
            <ac:graphicFrameMk id="6" creationId="{95EF781D-06C9-33A0-1E19-EACCAC3E56DC}"/>
          </ac:graphicFrameMkLst>
        </pc:graphicFrameChg>
        <pc:graphicFrameChg chg="add del">
          <ac:chgData name="Jeho Zhang" userId="0cab5648-5e55-46ba-bf94-5149625a141e" providerId="ADAL" clId="{6B1F0DC1-C763-2C4F-91DA-1D49322FEA1B}" dt="2024-06-12T07:08:57.197" v="243" actId="478"/>
          <ac:graphicFrameMkLst>
            <pc:docMk/>
            <pc:sldMk cId="3817352934" sldId="268"/>
            <ac:graphicFrameMk id="10" creationId="{65035634-4F5C-2FDE-CEF7-B5735AC49C17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7:11:43.820" v="297" actId="113"/>
          <ac:graphicFrameMkLst>
            <pc:docMk/>
            <pc:sldMk cId="3817352934" sldId="268"/>
            <ac:graphicFrameMk id="11" creationId="{81FD5A2E-D60E-CCF6-51B9-7B032CAFEF61}"/>
          </ac:graphicFrameMkLst>
        </pc:graphicFrameChg>
        <pc:graphicFrameChg chg="del">
          <ac:chgData name="Jeho Zhang" userId="0cab5648-5e55-46ba-bf94-5149625a141e" providerId="ADAL" clId="{6B1F0DC1-C763-2C4F-91DA-1D49322FEA1B}" dt="2024-06-12T07:07:21.881" v="235" actId="478"/>
          <ac:graphicFrameMkLst>
            <pc:docMk/>
            <pc:sldMk cId="3817352934" sldId="268"/>
            <ac:graphicFrameMk id="88" creationId="{18D35AAB-6268-5B88-B70C-42A2561994BA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7:44:45.029" v="1131" actId="1036"/>
          <ac:graphicFrameMkLst>
            <pc:docMk/>
            <pc:sldMk cId="3817352934" sldId="268"/>
            <ac:graphicFrameMk id="94" creationId="{E63CF2D6-B76D-BBC5-ABA4-95DDE425F694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7:44:45.029" v="1131" actId="1036"/>
          <ac:graphicFrameMkLst>
            <pc:docMk/>
            <pc:sldMk cId="3817352934" sldId="268"/>
            <ac:graphicFrameMk id="97" creationId="{79463B1E-32A2-0B6D-DC11-3985F4904C83}"/>
          </ac:graphicFrameMkLst>
        </pc:graphicFrameChg>
        <pc:cxnChg chg="add mod">
          <ac:chgData name="Jeho Zhang" userId="0cab5648-5e55-46ba-bf94-5149625a141e" providerId="ADAL" clId="{6B1F0DC1-C763-2C4F-91DA-1D49322FEA1B}" dt="2024-06-12T07:15:00.576" v="352" actId="14100"/>
          <ac:cxnSpMkLst>
            <pc:docMk/>
            <pc:sldMk cId="3817352934" sldId="268"/>
            <ac:cxnSpMk id="16" creationId="{E3C2FB2B-C2ED-D6B4-FC31-3E27B830FCEA}"/>
          </ac:cxnSpMkLst>
        </pc:cxnChg>
        <pc:cxnChg chg="mod">
          <ac:chgData name="Jeho Zhang" userId="0cab5648-5e55-46ba-bf94-5149625a141e" providerId="ADAL" clId="{6B1F0DC1-C763-2C4F-91DA-1D49322FEA1B}" dt="2024-06-12T07:17:15.230" v="394" actId="14100"/>
          <ac:cxnSpMkLst>
            <pc:docMk/>
            <pc:sldMk cId="3817352934" sldId="268"/>
            <ac:cxnSpMk id="23" creationId="{84BCFEC8-BA8A-0F8C-FB0A-F37BB4BA1179}"/>
          </ac:cxnSpMkLst>
        </pc:cxnChg>
        <pc:cxnChg chg="del mod">
          <ac:chgData name="Jeho Zhang" userId="0cab5648-5e55-46ba-bf94-5149625a141e" providerId="ADAL" clId="{6B1F0DC1-C763-2C4F-91DA-1D49322FEA1B}" dt="2024-06-12T07:07:28.317" v="236" actId="478"/>
          <ac:cxnSpMkLst>
            <pc:docMk/>
            <pc:sldMk cId="3817352934" sldId="268"/>
            <ac:cxnSpMk id="63" creationId="{DD45BB64-47E1-97A2-B270-4D479A70F420}"/>
          </ac:cxnSpMkLst>
        </pc:cxnChg>
        <pc:cxnChg chg="del mod">
          <ac:chgData name="Jeho Zhang" userId="0cab5648-5e55-46ba-bf94-5149625a141e" providerId="ADAL" clId="{6B1F0DC1-C763-2C4F-91DA-1D49322FEA1B}" dt="2024-06-12T07:07:28.317" v="236" actId="478"/>
          <ac:cxnSpMkLst>
            <pc:docMk/>
            <pc:sldMk cId="3817352934" sldId="268"/>
            <ac:cxnSpMk id="86" creationId="{083A8BDB-5267-E21B-F66C-F2CFCBDE33AF}"/>
          </ac:cxnSpMkLst>
        </pc:cxnChg>
        <pc:cxnChg chg="add mod">
          <ac:chgData name="Jeho Zhang" userId="0cab5648-5e55-46ba-bf94-5149625a141e" providerId="ADAL" clId="{6B1F0DC1-C763-2C4F-91DA-1D49322FEA1B}" dt="2024-06-12T07:44:06.568" v="1112" actId="14100"/>
          <ac:cxnSpMkLst>
            <pc:docMk/>
            <pc:sldMk cId="3817352934" sldId="268"/>
            <ac:cxnSpMk id="91" creationId="{09ADF088-80CD-23F4-2EF3-787EC68EA3FD}"/>
          </ac:cxnSpMkLst>
        </pc:cxnChg>
      </pc:sldChg>
      <pc:sldChg chg="addSp delSp modSp add mod">
        <pc:chgData name="Jeho Zhang" userId="0cab5648-5e55-46ba-bf94-5149625a141e" providerId="ADAL" clId="{6B1F0DC1-C763-2C4F-91DA-1D49322FEA1B}" dt="2024-06-12T09:14:33.655" v="1807" actId="14100"/>
        <pc:sldMkLst>
          <pc:docMk/>
          <pc:sldMk cId="2590374466" sldId="269"/>
        </pc:sldMkLst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3" creationId="{D43F813C-BEF6-F6EC-3AFF-20629403369E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5" creationId="{DDD5EDCA-4953-FF2A-74A0-9CF0CB0E5444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6" creationId="{22F35748-8465-4B52-9CDB-CAF6C4135084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7" creationId="{8A714584-4D88-931A-F0FA-03DE01EDAE60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9" creationId="{84BD7F5F-0090-71D3-2AC5-D271CD4D2947}"/>
          </ac:spMkLst>
        </pc:spChg>
        <pc:spChg chg="add del mod">
          <ac:chgData name="Jeho Zhang" userId="0cab5648-5e55-46ba-bf94-5149625a141e" providerId="ADAL" clId="{6B1F0DC1-C763-2C4F-91DA-1D49322FEA1B}" dt="2024-06-12T08:07:26.013" v="1257" actId="478"/>
          <ac:spMkLst>
            <pc:docMk/>
            <pc:sldMk cId="2590374466" sldId="269"/>
            <ac:spMk id="10" creationId="{7577DAB5-9E82-C0C4-8CE9-3BB36B4ABD9D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12" creationId="{ABD739F9-ADFB-E6E5-3189-81DC339B8D42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13" creationId="{C7B4D013-6016-098F-25A5-E55E0EA7DB05}"/>
          </ac:spMkLst>
        </pc:spChg>
        <pc:spChg chg="add del mod">
          <ac:chgData name="Jeho Zhang" userId="0cab5648-5e55-46ba-bf94-5149625a141e" providerId="ADAL" clId="{6B1F0DC1-C763-2C4F-91DA-1D49322FEA1B}" dt="2024-06-12T08:07:26.013" v="1257" actId="478"/>
          <ac:spMkLst>
            <pc:docMk/>
            <pc:sldMk cId="2590374466" sldId="269"/>
            <ac:spMk id="15" creationId="{DF4836D7-BD83-7D48-FEA6-0C95F5645839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17" creationId="{A965B505-C107-7C46-2622-B733593952E4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19" creationId="{FAF244E6-53F1-7697-DDC6-C7C29202EE8A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0" creationId="{EEEEC86D-43D1-695D-A9CE-987D180E5B84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4" creationId="{5F4F20E7-DB38-9623-8AD4-C0996272B82B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25" creationId="{878B442E-AC5A-FD40-C1FB-B88A2D5C5446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6" creationId="{CE60E87C-245A-5262-3BED-0746AE490519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7" creationId="{89073C68-8B1A-F5E3-808E-7D46355966FD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8" creationId="{E4CBB4D9-C5B4-1E93-0C5B-8B9CFF5D3A7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9" creationId="{BAE8E2F5-032C-36A0-173F-06AB46900DF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0" creationId="{D295DD82-B180-0EB5-3FED-3ACFBA91E02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1" creationId="{E92AE7AA-B632-0638-A81B-95D7B92FC50A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2" creationId="{36A3ACE0-D2CE-432A-6D43-F4166436F1C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3" creationId="{272D0607-190B-69EE-9531-2DB4FBCBF7A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4" creationId="{C5FBF825-8310-2351-AD14-FCB598A8E90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5" creationId="{5833E42B-B491-7A0D-99E0-8210BBCABD9D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36" creationId="{7FEF2B8D-020B-A5C8-5846-3865050EA52B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7" creationId="{3A61E481-0E91-6FA2-2B25-DE3C2663B00D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8" creationId="{8717C39B-5DBB-A6DC-32B3-331F8FB079D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9" creationId="{0825BA26-3F36-7D98-3A4B-26959769E14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40" creationId="{4014F457-36EC-8215-975D-E8DF1B001761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1" creationId="{7C986800-0DC7-77B2-A662-9B39519F4B37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2" creationId="{CB22B881-6394-DCC7-2C7D-687262D49CD8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3" creationId="{EB565F0A-6501-725E-1B96-D70BEFD2A2F0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44" creationId="{97A42353-F27B-F76B-2F3B-ED640624546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45" creationId="{0E3A848B-39B0-8D39-EF52-5C845A050972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6" creationId="{0EB4BD9C-773A-4644-2F09-007C5E15F2B2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7" creationId="{810EDD59-9832-A911-C3B1-C9D7737D6E8B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8" creationId="{D9B3CF22-74BB-E3FB-1D9F-C4F4837A7E14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0" creationId="{8333123B-0360-AC99-55DD-701D7E7E45A4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1" creationId="{75523ABB-DAE2-F618-4218-75093F6EC923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2" creationId="{95793D3E-D048-E947-77BF-D461B2C6572A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3" creationId="{50E670E6-75CD-C251-97A4-BB6DEBFB9E9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4" creationId="{0329D8C6-CB1C-19C9-7001-C131B79DDBD5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5" creationId="{890B6D84-ED2B-DA94-4ED7-A2A22322A3F9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6" creationId="{85E50C99-9168-BD9A-7376-228A55366CE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8" creationId="{83620915-91A9-EA18-C6FE-C09E0FD9E391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9" creationId="{9B312242-3392-4B50-7CD0-E9FCA743FE2B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0" creationId="{1136992E-1A5F-5802-1C6A-5886AECA5E6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1" creationId="{D8B6EA7A-4C3A-E031-ACE1-2CBCE66D27B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2" creationId="{C7B7AF34-3D8C-1952-94CE-0DE17C0C6988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3" creationId="{05339CC4-8956-3373-4E7F-84489FDBE3D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4" creationId="{6C7C81CB-460F-6083-74E0-7F4865F0A9F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5" creationId="{657F4120-DFEF-873E-0157-BD6D139717D0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6" creationId="{BC56AD63-72ED-CB56-E0B0-B044D8A3B3F6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7" creationId="{D18D8C30-8607-9269-170B-42E8907FC353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8" creationId="{C5688B85-36FD-040B-DD01-77A9C52A0281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0" creationId="{16AF358C-B19D-DD41-CC55-5B82A05BC96F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1" creationId="{7E710D5F-9184-4072-EA24-D9E7A4062758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2" creationId="{FD67B836-3E1B-35BA-2416-FCECB6FC4B6D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3" creationId="{7D59DE4C-441F-852C-06BA-B7802251988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4" creationId="{8BA3947F-898E-FF72-16EF-08067312FD22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5" creationId="{638677BF-EE3E-63B5-BB55-B7251BBC8537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6" creationId="{5D9CEE9A-32FF-0260-AAB0-C545D0477A46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8" creationId="{B1C0AB61-525D-A644-7711-2D5713E3BEDE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9" creationId="{6207A951-894B-146F-8425-37B1E0F48602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0" creationId="{9B29970F-1209-EE95-CD08-15222EA1CB26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1" creationId="{EF748704-5576-662B-AE49-5F5BE0ED4AA1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2" creationId="{13A0A851-9A57-D2E5-2943-B4C927FC0DB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3" creationId="{70570533-C98E-3619-6BD2-14E08CA13199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4" creationId="{FBE8F954-C09D-6D39-3363-66F42BE37851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87" creationId="{97980146-3996-3C6D-DB20-5CD068B7ADC2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89" creationId="{AF5D089C-B65C-4C71-4D52-72EDE991C5C5}"/>
          </ac:spMkLst>
        </pc:spChg>
        <pc:grpChg chg="del">
          <ac:chgData name="Jeho Zhang" userId="0cab5648-5e55-46ba-bf94-5149625a141e" providerId="ADAL" clId="{6B1F0DC1-C763-2C4F-91DA-1D49322FEA1B}" dt="2024-06-12T08:00:19.187" v="1133" actId="478"/>
          <ac:grpSpMkLst>
            <pc:docMk/>
            <pc:sldMk cId="2590374466" sldId="269"/>
            <ac:grpSpMk id="18" creationId="{CBDFC068-BF48-C607-D2B9-044E91783E22}"/>
          </ac:grpSpMkLst>
        </pc:grpChg>
        <pc:grpChg chg="del">
          <ac:chgData name="Jeho Zhang" userId="0cab5648-5e55-46ba-bf94-5149625a141e" providerId="ADAL" clId="{6B1F0DC1-C763-2C4F-91DA-1D49322FEA1B}" dt="2024-06-12T08:00:19.187" v="1133" actId="478"/>
          <ac:grpSpMkLst>
            <pc:docMk/>
            <pc:sldMk cId="2590374466" sldId="269"/>
            <ac:grpSpMk id="21" creationId="{EFCE196E-9AC1-FF30-1F44-116F5D7D57B1}"/>
          </ac:grpSpMkLst>
        </pc:grpChg>
        <pc:graphicFrameChg chg="add mod modGraphic">
          <ac:chgData name="Jeho Zhang" userId="0cab5648-5e55-46ba-bf94-5149625a141e" providerId="ADAL" clId="{6B1F0DC1-C763-2C4F-91DA-1D49322FEA1B}" dt="2024-06-12T08:38:02.766" v="1752" actId="207"/>
          <ac:graphicFrameMkLst>
            <pc:docMk/>
            <pc:sldMk cId="2590374466" sldId="269"/>
            <ac:graphicFrameMk id="2" creationId="{CC1A2954-D25C-3A66-EA46-E3D274F3F140}"/>
          </ac:graphicFrameMkLst>
        </pc:graphicFrameChg>
        <pc:graphicFrameChg chg="del">
          <ac:chgData name="Jeho Zhang" userId="0cab5648-5e55-46ba-bf94-5149625a141e" providerId="ADAL" clId="{6B1F0DC1-C763-2C4F-91DA-1D49322FEA1B}" dt="2024-06-12T08:00:19.187" v="1133" actId="478"/>
          <ac:graphicFrameMkLst>
            <pc:docMk/>
            <pc:sldMk cId="2590374466" sldId="269"/>
            <ac:graphicFrameMk id="11" creationId="{81FD5A2E-D60E-CCF6-51B9-7B032CAFEF61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49" creationId="{B48D4EC1-F3FB-F648-8883-67358B7A680B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57" creationId="{4CCAC23D-C470-E3DE-9DC2-6CE7BDB32E8B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69" creationId="{CBEAEC7C-4F48-9755-553D-6AF786951544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77" creationId="{A184A300-13D1-B8FE-E161-7086749A6D6E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9:14:33.655" v="1807" actId="14100"/>
          <ac:graphicFrameMkLst>
            <pc:docMk/>
            <pc:sldMk cId="2590374466" sldId="269"/>
            <ac:graphicFrameMk id="85" creationId="{F91CE118-CBC7-012A-C0EC-F3303FD4A8F1}"/>
          </ac:graphicFrameMkLst>
        </pc:graphicFrameChg>
        <pc:graphicFrameChg chg="add del mod">
          <ac:chgData name="Jeho Zhang" userId="0cab5648-5e55-46ba-bf94-5149625a141e" providerId="ADAL" clId="{6B1F0DC1-C763-2C4F-91DA-1D49322FEA1B}" dt="2024-06-12T08:29:30.841" v="1668" actId="478"/>
          <ac:graphicFrameMkLst>
            <pc:docMk/>
            <pc:sldMk cId="2590374466" sldId="269"/>
            <ac:graphicFrameMk id="86" creationId="{881C34B8-AC69-F3FB-FDD8-871FEF9F4B84}"/>
          </ac:graphicFrameMkLst>
        </pc:graphicFrameChg>
        <pc:graphicFrameChg chg="del">
          <ac:chgData name="Jeho Zhang" userId="0cab5648-5e55-46ba-bf94-5149625a141e" providerId="ADAL" clId="{6B1F0DC1-C763-2C4F-91DA-1D49322FEA1B}" dt="2024-06-12T08:00:19.187" v="1133" actId="478"/>
          <ac:graphicFrameMkLst>
            <pc:docMk/>
            <pc:sldMk cId="2590374466" sldId="269"/>
            <ac:graphicFrameMk id="94" creationId="{E63CF2D6-B76D-BBC5-ABA4-95DDE425F694}"/>
          </ac:graphicFrameMkLst>
        </pc:graphicFrameChg>
        <pc:graphicFrameChg chg="del">
          <ac:chgData name="Jeho Zhang" userId="0cab5648-5e55-46ba-bf94-5149625a141e" providerId="ADAL" clId="{6B1F0DC1-C763-2C4F-91DA-1D49322FEA1B}" dt="2024-06-12T08:00:19.187" v="1133" actId="478"/>
          <ac:graphicFrameMkLst>
            <pc:docMk/>
            <pc:sldMk cId="2590374466" sldId="269"/>
            <ac:graphicFrameMk id="97" creationId="{79463B1E-32A2-0B6D-DC11-3985F4904C83}"/>
          </ac:graphicFrameMkLst>
        </pc:graphicFrameChg>
        <pc:cxnChg chg="add mod">
          <ac:chgData name="Jeho Zhang" userId="0cab5648-5e55-46ba-bf94-5149625a141e" providerId="ADAL" clId="{6B1F0DC1-C763-2C4F-91DA-1D49322FEA1B}" dt="2024-06-12T08:41:27.764" v="1804" actId="14100"/>
          <ac:cxnSpMkLst>
            <pc:docMk/>
            <pc:sldMk cId="2590374466" sldId="269"/>
            <ac:cxnSpMk id="90" creationId="{75336E30-3831-4A7D-EF96-BB97D143165F}"/>
          </ac:cxnSpMkLst>
        </pc:cxnChg>
        <pc:cxnChg chg="del">
          <ac:chgData name="Jeho Zhang" userId="0cab5648-5e55-46ba-bf94-5149625a141e" providerId="ADAL" clId="{6B1F0DC1-C763-2C4F-91DA-1D49322FEA1B}" dt="2024-06-12T08:00:19.187" v="1133" actId="478"/>
          <ac:cxnSpMkLst>
            <pc:docMk/>
            <pc:sldMk cId="2590374466" sldId="269"/>
            <ac:cxnSpMk id="91" creationId="{09ADF088-80CD-23F4-2EF3-787EC68EA3FD}"/>
          </ac:cxnSpMkLst>
        </pc:cxnChg>
        <pc:cxnChg chg="add mod">
          <ac:chgData name="Jeho Zhang" userId="0cab5648-5e55-46ba-bf94-5149625a141e" providerId="ADAL" clId="{6B1F0DC1-C763-2C4F-91DA-1D49322FEA1B}" dt="2024-06-12T08:40:27.461" v="1797" actId="14100"/>
          <ac:cxnSpMkLst>
            <pc:docMk/>
            <pc:sldMk cId="2590374466" sldId="269"/>
            <ac:cxnSpMk id="95" creationId="{7655FE6C-47F1-51FA-4C85-D980762E5C41}"/>
          </ac:cxnSpMkLst>
        </pc:cxnChg>
        <pc:cxnChg chg="add mod">
          <ac:chgData name="Jeho Zhang" userId="0cab5648-5e55-46ba-bf94-5149625a141e" providerId="ADAL" clId="{6B1F0DC1-C763-2C4F-91DA-1D49322FEA1B}" dt="2024-06-12T08:40:36.598" v="1800" actId="14100"/>
          <ac:cxnSpMkLst>
            <pc:docMk/>
            <pc:sldMk cId="2590374466" sldId="269"/>
            <ac:cxnSpMk id="102" creationId="{88248778-5740-7BE2-96A5-56E032D37327}"/>
          </ac:cxnSpMkLst>
        </pc:cxnChg>
        <pc:cxnChg chg="add mod">
          <ac:chgData name="Jeho Zhang" userId="0cab5648-5e55-46ba-bf94-5149625a141e" providerId="ADAL" clId="{6B1F0DC1-C763-2C4F-91DA-1D49322FEA1B}" dt="2024-06-12T08:40:49.256" v="1803" actId="14100"/>
          <ac:cxnSpMkLst>
            <pc:docMk/>
            <pc:sldMk cId="2590374466" sldId="269"/>
            <ac:cxnSpMk id="104" creationId="{281EC7BE-A8E8-149E-56CA-A00AF3503D2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448E9-36B7-34A5-4953-83DD586CD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EF01B5-E67D-1E30-CAE4-5CA1A8BBE0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30EC0-6F3B-C9D7-B912-5B7ACEA63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D7E37-007F-3CF7-7551-6B1844052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7BDF7-5CA6-5B75-CAB9-0FBEDADB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1771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EF3C8-68B7-012E-BA1B-CA6C5D51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DE00DF-F5EB-2B28-AADC-69B145C6C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8BBDD-8C74-056A-3DE6-E6FE8829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2A18D-70E7-C941-789A-7EC364275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A6162-CCDD-E93F-E124-92CA6527E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5572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AC31B-BE78-4CD1-83D4-81849D0F18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C6494-E30C-76D6-5CE8-7886F8CEA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1908C-8967-3F90-2C77-6EB186A7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0CCE5-C3E9-AB0E-1003-6431AE12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8F24F-7DE8-9139-BB97-AFD9D0593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7861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F1751-5B3E-A5A4-65E6-4D4EC1D9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584B7-6814-2BFF-BEB1-5B6B4C45D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85A1E-AD68-3EBC-9BE7-2A5DACC4A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226D7-F3D8-5A6C-6A77-52F08FDD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326F4-DCD5-897E-FCEC-78425D8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6833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C4268-E738-1F7A-CE94-794718BB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17C7D-91D4-E4F4-AB31-E00BB8D9F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D2A0C-7F9A-A3E5-4445-F150E0263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B349B-02E9-A0F7-D579-2594CEBD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0A9D8-24D0-C38E-41EF-BEBB298B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63992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5A30A-E70A-700E-9D59-7D13D316B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958A8-D657-3101-9B75-B8912AB93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3D31B5-69C6-BCCE-2043-1722433A5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94B47-E03A-E449-C3B1-C1DD1B3F9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F08EC-2D15-11D5-9394-2430E9F92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996E6-3A08-12CB-FE3F-84DCE133B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8347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BCA6-FCB8-7126-F3C1-05AFE6F0A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683C8-20E4-AA8D-2FE0-7712B3C08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E73FF-1404-8E98-3FB3-99F5369C6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E0F7B2-5732-8764-9D85-AA33C7408C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7AAD97-54EF-D594-A929-01C1B3B6E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0E4F0-05F9-9E86-DBD8-C2238FF51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58D353-0D33-5D1A-44C4-016FADB9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A71BF0-A627-9898-4A6E-7FF5159E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3966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56C2B-2DFC-E725-BC0A-7C8D439BD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71DE76-F09F-11DD-DF0F-6EC1E59C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B95ED7-44AF-F8EF-6657-771F448E1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0372E-4025-7534-3BFB-B2C12520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26430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51F4DE-11E5-BD30-D1BE-403C89AE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4DC8F0-EA83-2DAA-FAE7-417280DC4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815FC-B795-EED9-76CE-DF947F0A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3943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3D2A8-FD1B-AE72-C5BD-572863B0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3EBAD-F77A-0ACD-D25C-A8C5606BB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71685-036E-6D8C-DAD0-F0AA554D2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FF37C-F533-940E-EBB8-8B6661059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68A65-7CBC-2F5A-DC54-4129C9566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023DA-5B8A-D05F-ED2A-41443D05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2721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0032F-9244-F065-095A-56A46134C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C4C996-9C43-D6D6-1A5B-1C5B1C2A5A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062D5-53A6-9B13-C8B1-2013E0C5C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235A7-2198-19CB-6366-F546BA53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F1A6E-84C0-CA86-BEC1-5E5D3886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49511-9622-F7F4-118C-E5715630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9234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870D5A-9397-370B-777C-1165542C0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D1281-7585-DF5C-58C5-5ECD62599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2838A-AABD-35AD-71F2-D55CC477C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692B2-300E-DB30-5445-B72ABD2F62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72519-4B4D-3661-A3D7-F810EA356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91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76F441-719C-F0D2-CAEF-24D339D09758}"/>
              </a:ext>
            </a:extLst>
          </p:cNvPr>
          <p:cNvSpPr txBox="1"/>
          <p:nvPr/>
        </p:nvSpPr>
        <p:spPr>
          <a:xfrm>
            <a:off x="668767" y="355036"/>
            <a:ext cx="2313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1" dirty="0"/>
              <a:t>Roadmap Tittle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0F871C-9768-E221-BCEA-6EF31EAEE6DF}"/>
              </a:ext>
            </a:extLst>
          </p:cNvPr>
          <p:cNvSpPr txBox="1"/>
          <p:nvPr/>
        </p:nvSpPr>
        <p:spPr>
          <a:xfrm>
            <a:off x="668767" y="729680"/>
            <a:ext cx="19451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600" dirty="0"/>
              <a:t>Subtitle information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C1A2954-D25C-3A66-EA46-E3D274F3F1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60205"/>
              </p:ext>
            </p:extLst>
          </p:nvPr>
        </p:nvGraphicFramePr>
        <p:xfrm>
          <a:off x="1215022" y="5476311"/>
          <a:ext cx="976195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797">
                  <a:extLst>
                    <a:ext uri="{9D8B030D-6E8A-4147-A177-3AD203B41FA5}">
                      <a16:colId xmlns:a16="http://schemas.microsoft.com/office/drawing/2014/main" val="327851519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3022438856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962520285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585789948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3462429227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3840716018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3502303435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4020375190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1917120616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1210056936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1171405361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3339075436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3357968397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2043824867"/>
                    </a:ext>
                  </a:extLst>
                </a:gridCol>
                <a:gridCol w="650797">
                  <a:extLst>
                    <a:ext uri="{9D8B030D-6E8A-4147-A177-3AD203B41FA5}">
                      <a16:colId xmlns:a16="http://schemas.microsoft.com/office/drawing/2014/main" val="3114914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N" sz="1400" dirty="0"/>
                        <a:t>Apr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May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Jun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Jul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Aug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Sep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Oct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Nov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Dec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200" dirty="0"/>
                        <a:t>Jan</a:t>
                      </a:r>
                      <a:br>
                        <a:rPr lang="en-CN" sz="1200" dirty="0"/>
                      </a:br>
                      <a:r>
                        <a:rPr lang="en-CN" sz="1200" dirty="0"/>
                        <a:t>2025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Feb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Mar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Apr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May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400" dirty="0"/>
                        <a:t>Jun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80887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43F813C-BEF6-F6EC-3AFF-20629403369E}"/>
              </a:ext>
            </a:extLst>
          </p:cNvPr>
          <p:cNvSpPr txBox="1"/>
          <p:nvPr/>
        </p:nvSpPr>
        <p:spPr>
          <a:xfrm>
            <a:off x="594332" y="5535032"/>
            <a:ext cx="6206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600" b="1" dirty="0"/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D5EDCA-4953-FF2A-74A0-9CF0CB0E5444}"/>
              </a:ext>
            </a:extLst>
          </p:cNvPr>
          <p:cNvSpPr txBox="1"/>
          <p:nvPr/>
        </p:nvSpPr>
        <p:spPr>
          <a:xfrm>
            <a:off x="10976977" y="5535032"/>
            <a:ext cx="6206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600" b="1" dirty="0"/>
              <a:t>2025</a:t>
            </a:r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22F35748-8465-4B52-9CDB-CAF6C4135084}"/>
              </a:ext>
            </a:extLst>
          </p:cNvPr>
          <p:cNvSpPr/>
          <p:nvPr/>
        </p:nvSpPr>
        <p:spPr>
          <a:xfrm>
            <a:off x="1344168" y="5145812"/>
            <a:ext cx="222738" cy="35970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714584-4D88-931A-F0FA-03DE01EDAE60}"/>
              </a:ext>
            </a:extLst>
          </p:cNvPr>
          <p:cNvSpPr txBox="1"/>
          <p:nvPr/>
        </p:nvSpPr>
        <p:spPr>
          <a:xfrm>
            <a:off x="921576" y="4798023"/>
            <a:ext cx="11256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Project Kickoff</a:t>
            </a:r>
          </a:p>
          <a:p>
            <a:pPr algn="ctr"/>
            <a:r>
              <a:rPr lang="en-CN" sz="1000" dirty="0"/>
              <a:t>April 13</a:t>
            </a:r>
          </a:p>
        </p:txBody>
      </p:sp>
      <p:sp>
        <p:nvSpPr>
          <p:cNvPr id="17" name="Diamond 16">
            <a:extLst>
              <a:ext uri="{FF2B5EF4-FFF2-40B4-BE49-F238E27FC236}">
                <a16:creationId xmlns:a16="http://schemas.microsoft.com/office/drawing/2014/main" id="{A965B505-C107-7C46-2622-B733593952E4}"/>
              </a:ext>
            </a:extLst>
          </p:cNvPr>
          <p:cNvSpPr/>
          <p:nvPr/>
        </p:nvSpPr>
        <p:spPr>
          <a:xfrm>
            <a:off x="2469797" y="5145812"/>
            <a:ext cx="222738" cy="35970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F244E6-53F1-7697-DDC6-C7C29202EE8A}"/>
              </a:ext>
            </a:extLst>
          </p:cNvPr>
          <p:cNvSpPr txBox="1"/>
          <p:nvPr/>
        </p:nvSpPr>
        <p:spPr>
          <a:xfrm>
            <a:off x="2102628" y="4787127"/>
            <a:ext cx="103425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Checkpoint 1</a:t>
            </a:r>
          </a:p>
          <a:p>
            <a:pPr algn="ctr"/>
            <a:r>
              <a:rPr lang="en-CN" sz="1000" dirty="0"/>
              <a:t>June 5</a:t>
            </a:r>
          </a:p>
        </p:txBody>
      </p:sp>
      <p:sp>
        <p:nvSpPr>
          <p:cNvPr id="25" name="Diamond 24">
            <a:extLst>
              <a:ext uri="{FF2B5EF4-FFF2-40B4-BE49-F238E27FC236}">
                <a16:creationId xmlns:a16="http://schemas.microsoft.com/office/drawing/2014/main" id="{878B442E-AC5A-FD40-C1FB-B88A2D5C5446}"/>
              </a:ext>
            </a:extLst>
          </p:cNvPr>
          <p:cNvSpPr/>
          <p:nvPr/>
        </p:nvSpPr>
        <p:spPr>
          <a:xfrm>
            <a:off x="4116796" y="5145812"/>
            <a:ext cx="222738" cy="35970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FEF2B8D-020B-A5C8-5846-3865050EA52B}"/>
              </a:ext>
            </a:extLst>
          </p:cNvPr>
          <p:cNvSpPr txBox="1"/>
          <p:nvPr/>
        </p:nvSpPr>
        <p:spPr>
          <a:xfrm>
            <a:off x="3721361" y="4769865"/>
            <a:ext cx="103425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Checkpoint 2</a:t>
            </a:r>
          </a:p>
          <a:p>
            <a:pPr algn="ctr"/>
            <a:r>
              <a:rPr lang="en-CN" sz="1000" dirty="0"/>
              <a:t>August 23</a:t>
            </a:r>
          </a:p>
        </p:txBody>
      </p:sp>
      <p:sp>
        <p:nvSpPr>
          <p:cNvPr id="41" name="Diamond 40">
            <a:extLst>
              <a:ext uri="{FF2B5EF4-FFF2-40B4-BE49-F238E27FC236}">
                <a16:creationId xmlns:a16="http://schemas.microsoft.com/office/drawing/2014/main" id="{7C986800-0DC7-77B2-A662-9B39519F4B37}"/>
              </a:ext>
            </a:extLst>
          </p:cNvPr>
          <p:cNvSpPr/>
          <p:nvPr/>
        </p:nvSpPr>
        <p:spPr>
          <a:xfrm>
            <a:off x="5288713" y="5145812"/>
            <a:ext cx="222738" cy="35970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B22B881-6394-DCC7-2C7D-687262D49CD8}"/>
              </a:ext>
            </a:extLst>
          </p:cNvPr>
          <p:cNvSpPr txBox="1"/>
          <p:nvPr/>
        </p:nvSpPr>
        <p:spPr>
          <a:xfrm>
            <a:off x="4924633" y="4769865"/>
            <a:ext cx="103425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Checkpoint 3</a:t>
            </a:r>
          </a:p>
          <a:p>
            <a:pPr algn="ctr"/>
            <a:r>
              <a:rPr lang="en-CN" sz="1000" dirty="0"/>
              <a:t>Octorber 15</a:t>
            </a:r>
          </a:p>
        </p:txBody>
      </p:sp>
      <p:sp>
        <p:nvSpPr>
          <p:cNvPr id="43" name="Diamond 42">
            <a:extLst>
              <a:ext uri="{FF2B5EF4-FFF2-40B4-BE49-F238E27FC236}">
                <a16:creationId xmlns:a16="http://schemas.microsoft.com/office/drawing/2014/main" id="{EB565F0A-6501-725E-1B96-D70BEFD2A2F0}"/>
              </a:ext>
            </a:extLst>
          </p:cNvPr>
          <p:cNvSpPr/>
          <p:nvPr/>
        </p:nvSpPr>
        <p:spPr>
          <a:xfrm>
            <a:off x="7737263" y="5139914"/>
            <a:ext cx="222738" cy="35970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EB4BD9C-773A-4644-2F09-007C5E15F2B2}"/>
              </a:ext>
            </a:extLst>
          </p:cNvPr>
          <p:cNvSpPr txBox="1"/>
          <p:nvPr/>
        </p:nvSpPr>
        <p:spPr>
          <a:xfrm>
            <a:off x="7331503" y="4773883"/>
            <a:ext cx="103425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Checkpoint 4</a:t>
            </a:r>
          </a:p>
          <a:p>
            <a:pPr algn="ctr"/>
            <a:r>
              <a:rPr lang="en-CN" sz="1000" dirty="0"/>
              <a:t>February 10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810EDD59-9832-A911-C3B1-C9D7737D6E8B}"/>
              </a:ext>
            </a:extLst>
          </p:cNvPr>
          <p:cNvSpPr/>
          <p:nvPr/>
        </p:nvSpPr>
        <p:spPr>
          <a:xfrm>
            <a:off x="10625187" y="5139914"/>
            <a:ext cx="222738" cy="35970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9B3CF22-74BB-E3FB-1D9F-C4F4837A7E14}"/>
              </a:ext>
            </a:extLst>
          </p:cNvPr>
          <p:cNvSpPr txBox="1"/>
          <p:nvPr/>
        </p:nvSpPr>
        <p:spPr>
          <a:xfrm>
            <a:off x="10104311" y="4769865"/>
            <a:ext cx="117852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Project Closure</a:t>
            </a:r>
          </a:p>
          <a:p>
            <a:pPr algn="ctr"/>
            <a:r>
              <a:rPr lang="en-CN" sz="1000" dirty="0"/>
              <a:t>June 25</a:t>
            </a:r>
          </a:p>
        </p:txBody>
      </p:sp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B48D4EC1-F3FB-F648-8883-67358B7A6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861660"/>
              </p:ext>
            </p:extLst>
          </p:nvPr>
        </p:nvGraphicFramePr>
        <p:xfrm>
          <a:off x="1455201" y="1923650"/>
          <a:ext cx="2750847" cy="487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2621">
                  <a:extLst>
                    <a:ext uri="{9D8B030D-6E8A-4147-A177-3AD203B41FA5}">
                      <a16:colId xmlns:a16="http://schemas.microsoft.com/office/drawing/2014/main" val="2038207808"/>
                    </a:ext>
                  </a:extLst>
                </a:gridCol>
                <a:gridCol w="1027845">
                  <a:extLst>
                    <a:ext uri="{9D8B030D-6E8A-4147-A177-3AD203B41FA5}">
                      <a16:colId xmlns:a16="http://schemas.microsoft.com/office/drawing/2014/main" val="3668548378"/>
                    </a:ext>
                  </a:extLst>
                </a:gridCol>
                <a:gridCol w="632520">
                  <a:extLst>
                    <a:ext uri="{9D8B030D-6E8A-4147-A177-3AD203B41FA5}">
                      <a16:colId xmlns:a16="http://schemas.microsoft.com/office/drawing/2014/main" val="52666727"/>
                    </a:ext>
                  </a:extLst>
                </a:gridCol>
                <a:gridCol w="457861">
                  <a:extLst>
                    <a:ext uri="{9D8B030D-6E8A-4147-A177-3AD203B41FA5}">
                      <a16:colId xmlns:a16="http://schemas.microsoft.com/office/drawing/2014/main" val="2272276796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680331"/>
                  </a:ext>
                </a:extLst>
              </a:tr>
              <a:tr h="137822"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Lead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Install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425894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8333123B-0360-AC99-55DD-701D7E7E45A4}"/>
              </a:ext>
            </a:extLst>
          </p:cNvPr>
          <p:cNvSpPr txBox="1"/>
          <p:nvPr/>
        </p:nvSpPr>
        <p:spPr>
          <a:xfrm>
            <a:off x="467040" y="1932773"/>
            <a:ext cx="9949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N" sz="1400" b="1" dirty="0"/>
              <a:t>Wave 1</a:t>
            </a:r>
          </a:p>
          <a:p>
            <a:pPr algn="r"/>
            <a:r>
              <a:rPr lang="en-CN" sz="1100" dirty="0"/>
              <a:t>16 weeks</a:t>
            </a:r>
          </a:p>
        </p:txBody>
      </p:sp>
      <p:sp>
        <p:nvSpPr>
          <p:cNvPr id="51" name="Diamond 50">
            <a:extLst>
              <a:ext uri="{FF2B5EF4-FFF2-40B4-BE49-F238E27FC236}">
                <a16:creationId xmlns:a16="http://schemas.microsoft.com/office/drawing/2014/main" id="{75523ABB-DAE2-F618-4218-75093F6EC923}"/>
              </a:ext>
            </a:extLst>
          </p:cNvPr>
          <p:cNvSpPr/>
          <p:nvPr/>
        </p:nvSpPr>
        <p:spPr>
          <a:xfrm>
            <a:off x="2009453" y="1841622"/>
            <a:ext cx="181873" cy="213292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5793D3E-D048-E947-77BF-D461B2C6572A}"/>
              </a:ext>
            </a:extLst>
          </p:cNvPr>
          <p:cNvSpPr txBox="1"/>
          <p:nvPr/>
        </p:nvSpPr>
        <p:spPr>
          <a:xfrm>
            <a:off x="1614018" y="1465674"/>
            <a:ext cx="9188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Place order</a:t>
            </a:r>
          </a:p>
          <a:p>
            <a:pPr algn="ctr"/>
            <a:r>
              <a:rPr lang="en-CN" sz="1000" dirty="0"/>
              <a:t>May 15</a:t>
            </a:r>
          </a:p>
        </p:txBody>
      </p:sp>
      <p:sp>
        <p:nvSpPr>
          <p:cNvPr id="53" name="Diamond 52">
            <a:extLst>
              <a:ext uri="{FF2B5EF4-FFF2-40B4-BE49-F238E27FC236}">
                <a16:creationId xmlns:a16="http://schemas.microsoft.com/office/drawing/2014/main" id="{50E670E6-75CD-C251-97A4-BB6DEBFB9E9C}"/>
              </a:ext>
            </a:extLst>
          </p:cNvPr>
          <p:cNvSpPr/>
          <p:nvPr/>
        </p:nvSpPr>
        <p:spPr>
          <a:xfrm>
            <a:off x="3474010" y="1836184"/>
            <a:ext cx="181873" cy="213292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329D8C6-CB1C-19C9-7001-C131B79DDBD5}"/>
              </a:ext>
            </a:extLst>
          </p:cNvPr>
          <p:cNvSpPr txBox="1"/>
          <p:nvPr/>
        </p:nvSpPr>
        <p:spPr>
          <a:xfrm>
            <a:off x="2876829" y="1465674"/>
            <a:ext cx="9733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Training Day</a:t>
            </a:r>
          </a:p>
          <a:p>
            <a:pPr algn="ctr"/>
            <a:r>
              <a:rPr lang="en-CN" sz="1000" dirty="0"/>
              <a:t>July 20</a:t>
            </a:r>
          </a:p>
        </p:txBody>
      </p:sp>
      <p:sp>
        <p:nvSpPr>
          <p:cNvPr id="55" name="Diamond 54">
            <a:extLst>
              <a:ext uri="{FF2B5EF4-FFF2-40B4-BE49-F238E27FC236}">
                <a16:creationId xmlns:a16="http://schemas.microsoft.com/office/drawing/2014/main" id="{890B6D84-ED2B-DA94-4ED7-A2A22322A3F9}"/>
              </a:ext>
            </a:extLst>
          </p:cNvPr>
          <p:cNvSpPr/>
          <p:nvPr/>
        </p:nvSpPr>
        <p:spPr>
          <a:xfrm>
            <a:off x="4114811" y="1826592"/>
            <a:ext cx="181873" cy="213292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5E50C99-9168-BD9A-7376-228A55366CEC}"/>
              </a:ext>
            </a:extLst>
          </p:cNvPr>
          <p:cNvSpPr txBox="1"/>
          <p:nvPr/>
        </p:nvSpPr>
        <p:spPr>
          <a:xfrm>
            <a:off x="3873007" y="1457725"/>
            <a:ext cx="73449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Sign-off</a:t>
            </a:r>
          </a:p>
          <a:p>
            <a:pPr algn="ctr"/>
            <a:r>
              <a:rPr lang="en-CN" sz="1000" dirty="0"/>
              <a:t>August 20</a:t>
            </a:r>
          </a:p>
        </p:txBody>
      </p:sp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4CCAC23D-C470-E3DE-9DC2-6CE7BDB32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823328"/>
              </p:ext>
            </p:extLst>
          </p:nvPr>
        </p:nvGraphicFramePr>
        <p:xfrm>
          <a:off x="3385908" y="2937459"/>
          <a:ext cx="2750847" cy="487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32621">
                  <a:extLst>
                    <a:ext uri="{9D8B030D-6E8A-4147-A177-3AD203B41FA5}">
                      <a16:colId xmlns:a16="http://schemas.microsoft.com/office/drawing/2014/main" val="2038207808"/>
                    </a:ext>
                  </a:extLst>
                </a:gridCol>
                <a:gridCol w="1027845">
                  <a:extLst>
                    <a:ext uri="{9D8B030D-6E8A-4147-A177-3AD203B41FA5}">
                      <a16:colId xmlns:a16="http://schemas.microsoft.com/office/drawing/2014/main" val="3668548378"/>
                    </a:ext>
                  </a:extLst>
                </a:gridCol>
                <a:gridCol w="632520">
                  <a:extLst>
                    <a:ext uri="{9D8B030D-6E8A-4147-A177-3AD203B41FA5}">
                      <a16:colId xmlns:a16="http://schemas.microsoft.com/office/drawing/2014/main" val="52666727"/>
                    </a:ext>
                  </a:extLst>
                </a:gridCol>
                <a:gridCol w="457861">
                  <a:extLst>
                    <a:ext uri="{9D8B030D-6E8A-4147-A177-3AD203B41FA5}">
                      <a16:colId xmlns:a16="http://schemas.microsoft.com/office/drawing/2014/main" val="2272276796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680331"/>
                  </a:ext>
                </a:extLst>
              </a:tr>
              <a:tr h="137822"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Lead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Install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425894"/>
                  </a:ext>
                </a:extLst>
              </a:tr>
            </a:tbl>
          </a:graphicData>
        </a:graphic>
      </p:graphicFrame>
      <p:sp>
        <p:nvSpPr>
          <p:cNvPr id="58" name="TextBox 57">
            <a:extLst>
              <a:ext uri="{FF2B5EF4-FFF2-40B4-BE49-F238E27FC236}">
                <a16:creationId xmlns:a16="http://schemas.microsoft.com/office/drawing/2014/main" id="{83620915-91A9-EA18-C6FE-C09E0FD9E391}"/>
              </a:ext>
            </a:extLst>
          </p:cNvPr>
          <p:cNvSpPr txBox="1"/>
          <p:nvPr/>
        </p:nvSpPr>
        <p:spPr>
          <a:xfrm>
            <a:off x="2397747" y="2946582"/>
            <a:ext cx="9949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N" sz="1400" b="1" dirty="0"/>
              <a:t>Wave 2</a:t>
            </a:r>
          </a:p>
          <a:p>
            <a:pPr algn="r"/>
            <a:r>
              <a:rPr lang="en-CN" sz="1100" dirty="0"/>
              <a:t>16 weeks</a:t>
            </a:r>
          </a:p>
        </p:txBody>
      </p:sp>
      <p:sp>
        <p:nvSpPr>
          <p:cNvPr id="59" name="Diamond 58">
            <a:extLst>
              <a:ext uri="{FF2B5EF4-FFF2-40B4-BE49-F238E27FC236}">
                <a16:creationId xmlns:a16="http://schemas.microsoft.com/office/drawing/2014/main" id="{9B312242-3392-4B50-7CD0-E9FCA743FE2B}"/>
              </a:ext>
            </a:extLst>
          </p:cNvPr>
          <p:cNvSpPr/>
          <p:nvPr/>
        </p:nvSpPr>
        <p:spPr>
          <a:xfrm>
            <a:off x="3940160" y="2855431"/>
            <a:ext cx="181873" cy="213292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136992E-1A5F-5802-1C6A-5886AECA5E6C}"/>
              </a:ext>
            </a:extLst>
          </p:cNvPr>
          <p:cNvSpPr txBox="1"/>
          <p:nvPr/>
        </p:nvSpPr>
        <p:spPr>
          <a:xfrm>
            <a:off x="3544725" y="2479483"/>
            <a:ext cx="9188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Place order</a:t>
            </a:r>
          </a:p>
          <a:p>
            <a:pPr algn="ctr"/>
            <a:r>
              <a:rPr lang="en-CN" sz="1000" dirty="0"/>
              <a:t>May 15</a:t>
            </a:r>
          </a:p>
        </p:txBody>
      </p:sp>
      <p:sp>
        <p:nvSpPr>
          <p:cNvPr id="61" name="Diamond 60">
            <a:extLst>
              <a:ext uri="{FF2B5EF4-FFF2-40B4-BE49-F238E27FC236}">
                <a16:creationId xmlns:a16="http://schemas.microsoft.com/office/drawing/2014/main" id="{D8B6EA7A-4C3A-E031-ACE1-2CBCE66D27B3}"/>
              </a:ext>
            </a:extLst>
          </p:cNvPr>
          <p:cNvSpPr/>
          <p:nvPr/>
        </p:nvSpPr>
        <p:spPr>
          <a:xfrm>
            <a:off x="5404717" y="2849993"/>
            <a:ext cx="181873" cy="213292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5339CC4-8956-3373-4E7F-84489FDBE3D3}"/>
              </a:ext>
            </a:extLst>
          </p:cNvPr>
          <p:cNvSpPr txBox="1"/>
          <p:nvPr/>
        </p:nvSpPr>
        <p:spPr>
          <a:xfrm>
            <a:off x="4807536" y="2479483"/>
            <a:ext cx="9733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Training Day</a:t>
            </a:r>
          </a:p>
          <a:p>
            <a:pPr algn="ctr"/>
            <a:r>
              <a:rPr lang="en-CN" sz="1000" dirty="0"/>
              <a:t>July 20</a:t>
            </a:r>
          </a:p>
        </p:txBody>
      </p:sp>
      <p:sp>
        <p:nvSpPr>
          <p:cNvPr id="67" name="Diamond 66">
            <a:extLst>
              <a:ext uri="{FF2B5EF4-FFF2-40B4-BE49-F238E27FC236}">
                <a16:creationId xmlns:a16="http://schemas.microsoft.com/office/drawing/2014/main" id="{D18D8C30-8607-9269-170B-42E8907FC353}"/>
              </a:ext>
            </a:extLst>
          </p:cNvPr>
          <p:cNvSpPr/>
          <p:nvPr/>
        </p:nvSpPr>
        <p:spPr>
          <a:xfrm>
            <a:off x="6045518" y="2840401"/>
            <a:ext cx="181873" cy="213292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5688B85-36FD-040B-DD01-77A9C52A0281}"/>
              </a:ext>
            </a:extLst>
          </p:cNvPr>
          <p:cNvSpPr txBox="1"/>
          <p:nvPr/>
        </p:nvSpPr>
        <p:spPr>
          <a:xfrm>
            <a:off x="5803714" y="2471534"/>
            <a:ext cx="73449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Sign-off</a:t>
            </a:r>
          </a:p>
          <a:p>
            <a:pPr algn="ctr"/>
            <a:r>
              <a:rPr lang="en-CN" sz="1000" dirty="0"/>
              <a:t>August 20</a:t>
            </a:r>
          </a:p>
        </p:txBody>
      </p:sp>
      <p:graphicFrame>
        <p:nvGraphicFramePr>
          <p:cNvPr id="69" name="Table 68">
            <a:extLst>
              <a:ext uri="{FF2B5EF4-FFF2-40B4-BE49-F238E27FC236}">
                <a16:creationId xmlns:a16="http://schemas.microsoft.com/office/drawing/2014/main" id="{CBEAEC7C-4F48-9755-553D-6AF786951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298323"/>
              </p:ext>
            </p:extLst>
          </p:nvPr>
        </p:nvGraphicFramePr>
        <p:xfrm>
          <a:off x="4567238" y="3938142"/>
          <a:ext cx="2750847" cy="487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32621">
                  <a:extLst>
                    <a:ext uri="{9D8B030D-6E8A-4147-A177-3AD203B41FA5}">
                      <a16:colId xmlns:a16="http://schemas.microsoft.com/office/drawing/2014/main" val="2038207808"/>
                    </a:ext>
                  </a:extLst>
                </a:gridCol>
                <a:gridCol w="1027845">
                  <a:extLst>
                    <a:ext uri="{9D8B030D-6E8A-4147-A177-3AD203B41FA5}">
                      <a16:colId xmlns:a16="http://schemas.microsoft.com/office/drawing/2014/main" val="3668548378"/>
                    </a:ext>
                  </a:extLst>
                </a:gridCol>
                <a:gridCol w="632520">
                  <a:extLst>
                    <a:ext uri="{9D8B030D-6E8A-4147-A177-3AD203B41FA5}">
                      <a16:colId xmlns:a16="http://schemas.microsoft.com/office/drawing/2014/main" val="52666727"/>
                    </a:ext>
                  </a:extLst>
                </a:gridCol>
                <a:gridCol w="457861">
                  <a:extLst>
                    <a:ext uri="{9D8B030D-6E8A-4147-A177-3AD203B41FA5}">
                      <a16:colId xmlns:a16="http://schemas.microsoft.com/office/drawing/2014/main" val="2272276796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680331"/>
                  </a:ext>
                </a:extLst>
              </a:tr>
              <a:tr h="137822"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Lead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Install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425894"/>
                  </a:ext>
                </a:extLst>
              </a:tr>
            </a:tbl>
          </a:graphicData>
        </a:graphic>
      </p:graphicFrame>
      <p:sp>
        <p:nvSpPr>
          <p:cNvPr id="70" name="TextBox 69">
            <a:extLst>
              <a:ext uri="{FF2B5EF4-FFF2-40B4-BE49-F238E27FC236}">
                <a16:creationId xmlns:a16="http://schemas.microsoft.com/office/drawing/2014/main" id="{16AF358C-B19D-DD41-CC55-5B82A05BC96F}"/>
              </a:ext>
            </a:extLst>
          </p:cNvPr>
          <p:cNvSpPr txBox="1"/>
          <p:nvPr/>
        </p:nvSpPr>
        <p:spPr>
          <a:xfrm>
            <a:off x="3579077" y="3947265"/>
            <a:ext cx="9949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N" sz="1400" b="1" dirty="0"/>
              <a:t>Wave 3</a:t>
            </a:r>
          </a:p>
          <a:p>
            <a:pPr algn="r"/>
            <a:r>
              <a:rPr lang="en-CN" sz="1100" dirty="0"/>
              <a:t>16 weeks</a:t>
            </a:r>
          </a:p>
        </p:txBody>
      </p:sp>
      <p:sp>
        <p:nvSpPr>
          <p:cNvPr id="71" name="Diamond 70">
            <a:extLst>
              <a:ext uri="{FF2B5EF4-FFF2-40B4-BE49-F238E27FC236}">
                <a16:creationId xmlns:a16="http://schemas.microsoft.com/office/drawing/2014/main" id="{7E710D5F-9184-4072-EA24-D9E7A4062758}"/>
              </a:ext>
            </a:extLst>
          </p:cNvPr>
          <p:cNvSpPr/>
          <p:nvPr/>
        </p:nvSpPr>
        <p:spPr>
          <a:xfrm>
            <a:off x="5121490" y="3856114"/>
            <a:ext cx="181873" cy="213292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D67B836-3E1B-35BA-2416-FCECB6FC4B6D}"/>
              </a:ext>
            </a:extLst>
          </p:cNvPr>
          <p:cNvSpPr txBox="1"/>
          <p:nvPr/>
        </p:nvSpPr>
        <p:spPr>
          <a:xfrm>
            <a:off x="4726055" y="3480166"/>
            <a:ext cx="9188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Place order</a:t>
            </a:r>
          </a:p>
          <a:p>
            <a:pPr algn="ctr"/>
            <a:r>
              <a:rPr lang="en-CN" sz="1000" dirty="0"/>
              <a:t>May 15</a:t>
            </a:r>
          </a:p>
        </p:txBody>
      </p:sp>
      <p:sp>
        <p:nvSpPr>
          <p:cNvPr id="73" name="Diamond 72">
            <a:extLst>
              <a:ext uri="{FF2B5EF4-FFF2-40B4-BE49-F238E27FC236}">
                <a16:creationId xmlns:a16="http://schemas.microsoft.com/office/drawing/2014/main" id="{7D59DE4C-441F-852C-06BA-B7802251988C}"/>
              </a:ext>
            </a:extLst>
          </p:cNvPr>
          <p:cNvSpPr/>
          <p:nvPr/>
        </p:nvSpPr>
        <p:spPr>
          <a:xfrm>
            <a:off x="6586047" y="3850676"/>
            <a:ext cx="181873" cy="213292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BA3947F-898E-FF72-16EF-08067312FD22}"/>
              </a:ext>
            </a:extLst>
          </p:cNvPr>
          <p:cNvSpPr txBox="1"/>
          <p:nvPr/>
        </p:nvSpPr>
        <p:spPr>
          <a:xfrm>
            <a:off x="5988866" y="3480166"/>
            <a:ext cx="9733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Training Day</a:t>
            </a:r>
          </a:p>
          <a:p>
            <a:pPr algn="ctr"/>
            <a:r>
              <a:rPr lang="en-CN" sz="1000" dirty="0"/>
              <a:t>July 20</a:t>
            </a:r>
          </a:p>
        </p:txBody>
      </p:sp>
      <p:sp>
        <p:nvSpPr>
          <p:cNvPr id="75" name="Diamond 74">
            <a:extLst>
              <a:ext uri="{FF2B5EF4-FFF2-40B4-BE49-F238E27FC236}">
                <a16:creationId xmlns:a16="http://schemas.microsoft.com/office/drawing/2014/main" id="{638677BF-EE3E-63B5-BB55-B7251BBC8537}"/>
              </a:ext>
            </a:extLst>
          </p:cNvPr>
          <p:cNvSpPr/>
          <p:nvPr/>
        </p:nvSpPr>
        <p:spPr>
          <a:xfrm>
            <a:off x="7226848" y="3841084"/>
            <a:ext cx="181873" cy="213292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D9CEE9A-32FF-0260-AAB0-C545D0477A46}"/>
              </a:ext>
            </a:extLst>
          </p:cNvPr>
          <p:cNvSpPr txBox="1"/>
          <p:nvPr/>
        </p:nvSpPr>
        <p:spPr>
          <a:xfrm>
            <a:off x="6985044" y="3472217"/>
            <a:ext cx="73449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Sign-off</a:t>
            </a:r>
          </a:p>
          <a:p>
            <a:pPr algn="ctr"/>
            <a:r>
              <a:rPr lang="en-CN" sz="1000" dirty="0"/>
              <a:t>August 20</a:t>
            </a:r>
          </a:p>
        </p:txBody>
      </p:sp>
      <p:graphicFrame>
        <p:nvGraphicFramePr>
          <p:cNvPr id="77" name="Table 76">
            <a:extLst>
              <a:ext uri="{FF2B5EF4-FFF2-40B4-BE49-F238E27FC236}">
                <a16:creationId xmlns:a16="http://schemas.microsoft.com/office/drawing/2014/main" id="{A184A300-13D1-B8FE-E161-7086749A6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423047"/>
              </p:ext>
            </p:extLst>
          </p:nvPr>
        </p:nvGraphicFramePr>
        <p:xfrm>
          <a:off x="7874340" y="2806039"/>
          <a:ext cx="2750847" cy="487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32621">
                  <a:extLst>
                    <a:ext uri="{9D8B030D-6E8A-4147-A177-3AD203B41FA5}">
                      <a16:colId xmlns:a16="http://schemas.microsoft.com/office/drawing/2014/main" val="2038207808"/>
                    </a:ext>
                  </a:extLst>
                </a:gridCol>
                <a:gridCol w="1027845">
                  <a:extLst>
                    <a:ext uri="{9D8B030D-6E8A-4147-A177-3AD203B41FA5}">
                      <a16:colId xmlns:a16="http://schemas.microsoft.com/office/drawing/2014/main" val="3668548378"/>
                    </a:ext>
                  </a:extLst>
                </a:gridCol>
                <a:gridCol w="632520">
                  <a:extLst>
                    <a:ext uri="{9D8B030D-6E8A-4147-A177-3AD203B41FA5}">
                      <a16:colId xmlns:a16="http://schemas.microsoft.com/office/drawing/2014/main" val="52666727"/>
                    </a:ext>
                  </a:extLst>
                </a:gridCol>
                <a:gridCol w="457861">
                  <a:extLst>
                    <a:ext uri="{9D8B030D-6E8A-4147-A177-3AD203B41FA5}">
                      <a16:colId xmlns:a16="http://schemas.microsoft.com/office/drawing/2014/main" val="2272276796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N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680331"/>
                  </a:ext>
                </a:extLst>
              </a:tr>
              <a:tr h="137822"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Lead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Install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N" sz="1000" b="0" dirty="0"/>
                        <a:t>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425894"/>
                  </a:ext>
                </a:extLst>
              </a:tr>
            </a:tbl>
          </a:graphicData>
        </a:graphic>
      </p:graphicFrame>
      <p:sp>
        <p:nvSpPr>
          <p:cNvPr id="78" name="TextBox 77">
            <a:extLst>
              <a:ext uri="{FF2B5EF4-FFF2-40B4-BE49-F238E27FC236}">
                <a16:creationId xmlns:a16="http://schemas.microsoft.com/office/drawing/2014/main" id="{B1C0AB61-525D-A644-7711-2D5713E3BEDE}"/>
              </a:ext>
            </a:extLst>
          </p:cNvPr>
          <p:cNvSpPr txBox="1"/>
          <p:nvPr/>
        </p:nvSpPr>
        <p:spPr>
          <a:xfrm>
            <a:off x="6869274" y="2816790"/>
            <a:ext cx="9949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N" sz="1400" b="1" dirty="0"/>
              <a:t>Wave 4</a:t>
            </a:r>
          </a:p>
          <a:p>
            <a:pPr algn="r"/>
            <a:r>
              <a:rPr lang="en-CN" sz="1100" dirty="0"/>
              <a:t>16 weeks</a:t>
            </a:r>
          </a:p>
        </p:txBody>
      </p:sp>
      <p:sp>
        <p:nvSpPr>
          <p:cNvPr id="79" name="Diamond 78">
            <a:extLst>
              <a:ext uri="{FF2B5EF4-FFF2-40B4-BE49-F238E27FC236}">
                <a16:creationId xmlns:a16="http://schemas.microsoft.com/office/drawing/2014/main" id="{6207A951-894B-146F-8425-37B1E0F48602}"/>
              </a:ext>
            </a:extLst>
          </p:cNvPr>
          <p:cNvSpPr/>
          <p:nvPr/>
        </p:nvSpPr>
        <p:spPr>
          <a:xfrm>
            <a:off x="8428592" y="2724011"/>
            <a:ext cx="181873" cy="213292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B29970F-1209-EE95-CD08-15222EA1CB26}"/>
              </a:ext>
            </a:extLst>
          </p:cNvPr>
          <p:cNvSpPr txBox="1"/>
          <p:nvPr/>
        </p:nvSpPr>
        <p:spPr>
          <a:xfrm>
            <a:off x="8033157" y="2348063"/>
            <a:ext cx="9188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Place order</a:t>
            </a:r>
          </a:p>
          <a:p>
            <a:pPr algn="ctr"/>
            <a:r>
              <a:rPr lang="en-CN" sz="1000" dirty="0"/>
              <a:t>May 15</a:t>
            </a:r>
          </a:p>
        </p:txBody>
      </p:sp>
      <p:sp>
        <p:nvSpPr>
          <p:cNvPr id="81" name="Diamond 80">
            <a:extLst>
              <a:ext uri="{FF2B5EF4-FFF2-40B4-BE49-F238E27FC236}">
                <a16:creationId xmlns:a16="http://schemas.microsoft.com/office/drawing/2014/main" id="{EF748704-5576-662B-AE49-5F5BE0ED4AA1}"/>
              </a:ext>
            </a:extLst>
          </p:cNvPr>
          <p:cNvSpPr/>
          <p:nvPr/>
        </p:nvSpPr>
        <p:spPr>
          <a:xfrm>
            <a:off x="9893149" y="2718573"/>
            <a:ext cx="181873" cy="213292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3A0A851-9A57-D2E5-2943-B4C927FC0DBC}"/>
              </a:ext>
            </a:extLst>
          </p:cNvPr>
          <p:cNvSpPr txBox="1"/>
          <p:nvPr/>
        </p:nvSpPr>
        <p:spPr>
          <a:xfrm>
            <a:off x="9295968" y="2348063"/>
            <a:ext cx="9733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Training Day</a:t>
            </a:r>
          </a:p>
          <a:p>
            <a:pPr algn="ctr"/>
            <a:r>
              <a:rPr lang="en-CN" sz="1000" dirty="0"/>
              <a:t>July 20</a:t>
            </a:r>
          </a:p>
        </p:txBody>
      </p:sp>
      <p:sp>
        <p:nvSpPr>
          <p:cNvPr id="83" name="Diamond 82">
            <a:extLst>
              <a:ext uri="{FF2B5EF4-FFF2-40B4-BE49-F238E27FC236}">
                <a16:creationId xmlns:a16="http://schemas.microsoft.com/office/drawing/2014/main" id="{70570533-C98E-3619-6BD2-14E08CA13199}"/>
              </a:ext>
            </a:extLst>
          </p:cNvPr>
          <p:cNvSpPr/>
          <p:nvPr/>
        </p:nvSpPr>
        <p:spPr>
          <a:xfrm>
            <a:off x="10533950" y="2708981"/>
            <a:ext cx="181873" cy="213292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BE8F954-C09D-6D39-3363-66F42BE37851}"/>
              </a:ext>
            </a:extLst>
          </p:cNvPr>
          <p:cNvSpPr txBox="1"/>
          <p:nvPr/>
        </p:nvSpPr>
        <p:spPr>
          <a:xfrm>
            <a:off x="10292146" y="2340114"/>
            <a:ext cx="73449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b="1" dirty="0"/>
              <a:t>Sign-off</a:t>
            </a:r>
          </a:p>
          <a:p>
            <a:pPr algn="ctr"/>
            <a:r>
              <a:rPr lang="en-CN" sz="1000" dirty="0"/>
              <a:t>August 20</a:t>
            </a:r>
          </a:p>
        </p:txBody>
      </p:sp>
      <p:graphicFrame>
        <p:nvGraphicFramePr>
          <p:cNvPr id="85" name="Table 84">
            <a:extLst>
              <a:ext uri="{FF2B5EF4-FFF2-40B4-BE49-F238E27FC236}">
                <a16:creationId xmlns:a16="http://schemas.microsoft.com/office/drawing/2014/main" id="{F91CE118-CBC7-012A-C0EC-F3303FD4A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563744"/>
              </p:ext>
            </p:extLst>
          </p:nvPr>
        </p:nvGraphicFramePr>
        <p:xfrm>
          <a:off x="6227392" y="781308"/>
          <a:ext cx="5370268" cy="12954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15370">
                  <a:extLst>
                    <a:ext uri="{9D8B030D-6E8A-4147-A177-3AD203B41FA5}">
                      <a16:colId xmlns:a16="http://schemas.microsoft.com/office/drawing/2014/main" val="3553114318"/>
                    </a:ext>
                  </a:extLst>
                </a:gridCol>
                <a:gridCol w="1336406">
                  <a:extLst>
                    <a:ext uri="{9D8B030D-6E8A-4147-A177-3AD203B41FA5}">
                      <a16:colId xmlns:a16="http://schemas.microsoft.com/office/drawing/2014/main" val="2738046895"/>
                    </a:ext>
                  </a:extLst>
                </a:gridCol>
                <a:gridCol w="1241816">
                  <a:extLst>
                    <a:ext uri="{9D8B030D-6E8A-4147-A177-3AD203B41FA5}">
                      <a16:colId xmlns:a16="http://schemas.microsoft.com/office/drawing/2014/main" val="2941941841"/>
                    </a:ext>
                  </a:extLst>
                </a:gridCol>
                <a:gridCol w="1076676">
                  <a:extLst>
                    <a:ext uri="{9D8B030D-6E8A-4147-A177-3AD203B41FA5}">
                      <a16:colId xmlns:a16="http://schemas.microsoft.com/office/drawing/2014/main" val="1100587047"/>
                    </a:ext>
                  </a:extLst>
                </a:gridCol>
              </a:tblGrid>
              <a:tr h="228529">
                <a:tc>
                  <a:txBody>
                    <a:bodyPr/>
                    <a:lstStyle/>
                    <a:p>
                      <a:r>
                        <a:rPr lang="en-CN" sz="1100" dirty="0"/>
                        <a:t>Wave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POC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02053"/>
                  </a:ext>
                </a:extLst>
              </a:tr>
              <a:tr h="228529">
                <a:tc>
                  <a:txBody>
                    <a:bodyPr/>
                    <a:lstStyle/>
                    <a:p>
                      <a:r>
                        <a:rPr lang="en-CN" sz="1100" dirty="0"/>
                        <a:t>Wave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Eddy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Sep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470382"/>
                  </a:ext>
                </a:extLst>
              </a:tr>
              <a:tr h="228529">
                <a:tc>
                  <a:txBody>
                    <a:bodyPr/>
                    <a:lstStyle/>
                    <a:p>
                      <a:r>
                        <a:rPr lang="en-CN" sz="1100" dirty="0"/>
                        <a:t>Wave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Carmen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Nov 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41795"/>
                  </a:ext>
                </a:extLst>
              </a:tr>
              <a:tr h="228529">
                <a:tc>
                  <a:txBody>
                    <a:bodyPr/>
                    <a:lstStyle/>
                    <a:p>
                      <a:r>
                        <a:rPr lang="en-CN" sz="1100" dirty="0"/>
                        <a:t>Wave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Dec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557419"/>
                  </a:ext>
                </a:extLst>
              </a:tr>
              <a:tr h="228529">
                <a:tc>
                  <a:txBody>
                    <a:bodyPr/>
                    <a:lstStyle/>
                    <a:p>
                      <a:r>
                        <a:rPr lang="en-CN" sz="1100" dirty="0"/>
                        <a:t>Wave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Keith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Jun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08605"/>
                  </a:ext>
                </a:extLst>
              </a:tr>
            </a:tbl>
          </a:graphicData>
        </a:graphic>
      </p:graphicFrame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5336E30-3831-4A7D-EF96-BB97D143165F}"/>
              </a:ext>
            </a:extLst>
          </p:cNvPr>
          <p:cNvCxnSpPr>
            <a:cxnSpLocks/>
          </p:cNvCxnSpPr>
          <p:nvPr/>
        </p:nvCxnSpPr>
        <p:spPr>
          <a:xfrm>
            <a:off x="7869176" y="2817371"/>
            <a:ext cx="3161" cy="18886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655FE6C-47F1-51FA-4C85-D980762E5C41}"/>
              </a:ext>
            </a:extLst>
          </p:cNvPr>
          <p:cNvCxnSpPr>
            <a:cxnSpLocks/>
          </p:cNvCxnSpPr>
          <p:nvPr/>
        </p:nvCxnSpPr>
        <p:spPr>
          <a:xfrm flipV="1">
            <a:off x="4571091" y="3958533"/>
            <a:ext cx="0" cy="82859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8248778-5740-7BE2-96A5-56E032D37327}"/>
              </a:ext>
            </a:extLst>
          </p:cNvPr>
          <p:cNvCxnSpPr>
            <a:cxnSpLocks/>
          </p:cNvCxnSpPr>
          <p:nvPr/>
        </p:nvCxnSpPr>
        <p:spPr>
          <a:xfrm flipV="1">
            <a:off x="3392658" y="2956639"/>
            <a:ext cx="0" cy="18413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281EC7BE-A8E8-149E-56CA-A00AF3503D2B}"/>
              </a:ext>
            </a:extLst>
          </p:cNvPr>
          <p:cNvCxnSpPr>
            <a:cxnSpLocks/>
          </p:cNvCxnSpPr>
          <p:nvPr/>
        </p:nvCxnSpPr>
        <p:spPr>
          <a:xfrm flipV="1">
            <a:off x="1455201" y="1929301"/>
            <a:ext cx="0" cy="28405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374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159</Words>
  <Application>Microsoft Macintosh PowerPoint</Application>
  <PresentationFormat>Widescreen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Manager/>
  <Company>MetaverseConnect.cn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Timeline Template</dc:title>
  <dc:subject/>
  <dc:creator>User</dc:creator>
  <cp:keywords/>
  <dc:description/>
  <cp:lastModifiedBy>Jeho Zhang</cp:lastModifiedBy>
  <cp:revision>2</cp:revision>
  <dcterms:created xsi:type="dcterms:W3CDTF">2024-05-30T06:49:46Z</dcterms:created>
  <dcterms:modified xsi:type="dcterms:W3CDTF">2024-06-12T10:38:51Z</dcterms:modified>
  <cp:category/>
</cp:coreProperties>
</file>